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12" r:id="rId2"/>
    <p:sldId id="326" r:id="rId3"/>
    <p:sldId id="299" r:id="rId4"/>
    <p:sldId id="295" r:id="rId5"/>
    <p:sldId id="274" r:id="rId6"/>
    <p:sldId id="262" r:id="rId7"/>
    <p:sldId id="289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7509"/>
    <a:srgbClr val="EB0813"/>
    <a:srgbClr val="FFFCD2"/>
    <a:srgbClr val="EEE6E8"/>
    <a:srgbClr val="D1B9BE"/>
    <a:srgbClr val="AFEEED"/>
    <a:srgbClr val="F58404"/>
    <a:srgbClr val="90A321"/>
    <a:srgbClr val="AE8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02" autoAdjust="0"/>
    <p:restoredTop sz="94185" autoAdjust="0"/>
  </p:normalViewPr>
  <p:slideViewPr>
    <p:cSldViewPr snapToGrid="0">
      <p:cViewPr varScale="1">
        <p:scale>
          <a:sx n="80" d="100"/>
          <a:sy n="80" d="100"/>
        </p:scale>
        <p:origin x="4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DB3A6-4179-4F15-AF8A-74A436B881E4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669D9-3312-45CA-A5C0-7264670EA4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148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Moment voor de kinderen om bij de projectverbeelding te komen.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0994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Ke</a:t>
            </a: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Dia gaat automatisch over in de volgende dia.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rn</a:t>
            </a:r>
            <a:r>
              <a:rPr lang="nl-NL" dirty="0"/>
              <a:t> van de projectverbeelding.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3625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Projectraam en titel.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430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Projectgegevens 8</a:t>
            </a:r>
            <a:r>
              <a:rPr lang="nl-NL" baseline="30000" dirty="0"/>
              <a:t>e</a:t>
            </a:r>
            <a:r>
              <a:rPr lang="nl-NL" dirty="0"/>
              <a:t> projectmoment.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1467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Projectsymbool verschijnt.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3345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Symbool gaat naar zijn plaats in het raam.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1533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Afsluitende dia: symbool wordt opgenomen in het raam.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0714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701C3-8EEA-94CB-8DC7-EB24E315D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63C52D-8912-6855-E6A7-9216542E0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8C5082-D830-3E83-82F6-07F4CF4AA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B910DA-8D11-DFCC-0E05-41CEEB0B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737B7E-2C71-23FA-E4FE-A58E786B7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819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E4B7BC-B802-9212-F7CC-102CFF36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1365809-2561-0415-F6C3-C8F09FE1C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0F47B1-37D3-144A-591E-421FC799D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75DC66-A9B6-3523-AFAD-3B7FC59CB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15E639-258B-F599-C7B1-DF088D33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68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C070164-367E-57FE-E86E-4CC3894A8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7C51B17-E917-EBDA-7F82-BD2D11743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13F6F-7CBD-405C-F6A1-EC17C8D7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90B27A-EAE2-20D9-426D-5F317537B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D05B9B-B970-9DEB-E4EB-873ED195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110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AC5A5-3FE3-7CB3-234E-975B30013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30DCF1-768B-0862-AE84-1DBCE97AB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827D65-73EF-A9C2-2C60-0615301B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BC5694-401A-B453-3EBF-893480395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05306C-426F-F035-ED60-DC1F4F3E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068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D2568-9486-EC9F-3C0C-8A604C4F9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A1D62F-C845-84AE-1EDC-14DBF97D7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6D67B7-E930-E5B7-A90F-D681FED9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D197C8-91D9-78A4-1DA0-B52743E1A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15318D-B585-FCDC-35D5-D36F48FB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92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72116-2605-5D2F-15C5-3206CD2EC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1E552F-AC11-90A3-7558-CA02E5255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BBA9F03-123A-E7D4-6FC9-0907D9EC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B2A856-9964-3A06-5469-67CEFF030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31C38C8-B607-0AC8-25DC-6A98536C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CE702A2-2D97-B0C1-5983-C9079244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426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834A66-4640-5931-4F40-C609269C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A94FA0-8F8A-1DD4-C5C7-A23F78C73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B193F62-326D-0778-269C-C3C2FDC33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F51A9C5-B5DA-9405-91C5-8D9711E7F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BD30D91-0B61-820E-98E8-2F756C0556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831E378-E2F0-EFA1-6013-AA5C6C77B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953A91C-748C-0DB6-4E55-93859989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EC44A10-8116-06C1-0B82-3B4EDC160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98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AF378-F420-7991-FA93-5CBFD96E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E8AE1F5-BC02-3C98-C3F7-9AC1B653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2479F65-268B-E190-8CED-BC78E782A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AC8B8E7-E4F5-5ACB-C12D-7581010A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496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23CC878-79CC-111B-9770-0CDC7093E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EE24C09-5262-28B3-E46D-B968D4430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C84182-E618-7BE8-13A9-F5337DB0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77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179F7-14CE-C841-CDD2-AAF4937B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679CF8-0FE5-B54A-C4DF-00F8962AE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6C75D16-2B88-F768-3D93-F219F3BBB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5CBCB7-1C7D-A236-78D4-72F41F2DE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A5EDAF4-43C3-C623-13D2-F398CBAC9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28DD34D-2611-3289-5E12-194D12203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526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F697F-BAC4-02C9-A543-BA77DE542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A42CDC3-3DF6-7A73-6692-3C12C86F8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4A9EEB-147F-E17A-6EA5-BC8E0D912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C89728-9503-B238-E6CE-4F5EE10C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2A201B-C788-70AE-83FA-9B2916CC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CE21E5-0A30-3BCE-B3CD-A58CA1457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320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1D8464-42A9-FB3B-AA52-C54ABF9B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F7D004-2927-26DC-7AEA-B7B99B834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C9C6D4-5635-BD8A-7176-DD9A89DD9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ED9823-1398-E69B-F102-965C25633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F37E53-4A9F-FD4C-3568-548B76CEA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72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707978-0B7B-AF52-1E99-D4665742C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287717A-F068-C457-74E5-46B2DFA25A11}"/>
              </a:ext>
            </a:extLst>
          </p:cNvPr>
          <p:cNvSpPr txBox="1"/>
          <p:nvPr/>
        </p:nvSpPr>
        <p:spPr>
          <a:xfrm>
            <a:off x="613675" y="3953712"/>
            <a:ext cx="8426369" cy="230832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8</a:t>
            </a:r>
            <a:r>
              <a:rPr lang="nl-NL" sz="3200" b="1" baseline="300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e</a:t>
            </a:r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projectmoment</a:t>
            </a:r>
          </a:p>
          <a:p>
            <a:r>
              <a:rPr lang="nl-NL" sz="4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Welkom bij de projectverbeelding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</a:t>
            </a:r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02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8FA837-842B-B064-C701-47DB90018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4D22B95-45B1-CC81-B322-765843F8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60000"/>
            <a:ext cx="6004900" cy="6480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8A475E4-3315-7C38-462C-7B93BFD05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60000"/>
            <a:ext cx="6004900" cy="6480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F1F511B-E5D3-EB1E-64E0-12B4494D00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96000"/>
            <a:ext cx="6004900" cy="6480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321DEDF-CB3F-3561-CC7A-9A46F8A47928}"/>
              </a:ext>
            </a:extLst>
          </p:cNvPr>
          <p:cNvSpPr txBox="1"/>
          <p:nvPr/>
        </p:nvSpPr>
        <p:spPr>
          <a:xfrm>
            <a:off x="594403" y="3853755"/>
            <a:ext cx="4093171" cy="249299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Als Gods licht er door gaat schijnen…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</a:t>
            </a:r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0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216E3C-ADA5-5D6D-D5A7-36EFAB7EC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B10A2E4-732A-30A5-D139-7015B55EB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02" y="2541647"/>
            <a:ext cx="3752096" cy="39654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96FE58B-42BC-86EF-AB45-2CBB9AF25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154800"/>
            <a:ext cx="3364142" cy="63504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B5F4A25-DAD0-5438-D574-719E500D95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91"/>
          <a:stretch>
            <a:fillRect/>
          </a:stretch>
        </p:blipFill>
        <p:spPr>
          <a:xfrm>
            <a:off x="459948" y="6568178"/>
            <a:ext cx="5004000" cy="28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3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5565BAC6-2376-CF4D-BDE6-F77D4EEED619}"/>
              </a:ext>
            </a:extLst>
          </p:cNvPr>
          <p:cNvSpPr txBox="1"/>
          <p:nvPr/>
        </p:nvSpPr>
        <p:spPr>
          <a:xfrm>
            <a:off x="3960000" y="2340000"/>
            <a:ext cx="7025676" cy="280076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Datum: 5 april 2026</a:t>
            </a:r>
          </a:p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Gebeurtenis: Jezus opgewekt uit de dood</a:t>
            </a:r>
          </a:p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Bijbelgedeelte: Matteüs 28:1-10</a:t>
            </a:r>
          </a:p>
          <a:p>
            <a:endParaRPr lang="nl-NL" sz="2400" b="1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8</a:t>
            </a:r>
            <a:r>
              <a:rPr lang="nl-NL" sz="2400" b="1" baseline="300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e</a:t>
            </a:r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projectmoment  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Thema: </a:t>
            </a:r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vrees en vreugde</a:t>
            </a:r>
          </a:p>
          <a:p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03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7A65010-FCF0-59F4-0981-23675D811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870" y="217925"/>
            <a:ext cx="3931928" cy="6422149"/>
          </a:xfrm>
          <a:prstGeom prst="rect">
            <a:avLst/>
          </a:prstGeom>
          <a:effectLst>
            <a:outerShdw blurRad="50800" dist="38100" dir="2700000" sx="110000" sy="110000" algn="tl" rotWithShape="0">
              <a:prstClr val="black">
                <a:alpha val="20000"/>
              </a:prstClr>
            </a:outerShdw>
          </a:effec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3576034-191E-0CF4-E203-B3F7E3641F53}"/>
              </a:ext>
            </a:extLst>
          </p:cNvPr>
          <p:cNvSpPr txBox="1"/>
          <p:nvPr/>
        </p:nvSpPr>
        <p:spPr>
          <a:xfrm rot="16200000">
            <a:off x="5770526" y="3782822"/>
            <a:ext cx="5527040" cy="5847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ln w="28575">
                  <a:noFill/>
                </a:ln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vrees en vreugde</a:t>
            </a:r>
          </a:p>
        </p:txBody>
      </p:sp>
    </p:spTree>
    <p:extLst>
      <p:ext uri="{BB962C8B-B14F-4D97-AF65-F5344CB8AC3E}">
        <p14:creationId xmlns:p14="http://schemas.microsoft.com/office/powerpoint/2010/main" val="193854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D893C6A-069C-5B07-1DAA-4F15A69E3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94" y="288000"/>
            <a:ext cx="3361951" cy="6348997"/>
          </a:xfrm>
          <a:prstGeom prst="rect">
            <a:avLst/>
          </a:prstGeom>
          <a:effectLst>
            <a:outerShdw blurRad="12700" dist="254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5952F95-8781-45F4-8484-0396AD306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60" y="654027"/>
            <a:ext cx="1482939" cy="2422800"/>
          </a:xfrm>
          <a:prstGeom prst="rect">
            <a:avLst/>
          </a:prstGeom>
          <a:effectLst>
            <a:outerShdw blurRad="50800" dist="50800" dir="5400000" algn="tl" rotWithShape="0">
              <a:prstClr val="black">
                <a:alpha val="95000"/>
              </a:prstClr>
            </a:outerShdw>
          </a:effec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56C0FE2-5811-2008-4B00-CE24783FC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60"/>
          <a:stretch>
            <a:fillRect/>
          </a:stretch>
        </p:blipFill>
        <p:spPr>
          <a:xfrm>
            <a:off x="3279896" y="6681222"/>
            <a:ext cx="5040000" cy="16379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B479226-9C1B-B7CA-12BB-51C4158058F4}"/>
              </a:ext>
            </a:extLst>
          </p:cNvPr>
          <p:cNvSpPr txBox="1"/>
          <p:nvPr/>
        </p:nvSpPr>
        <p:spPr>
          <a:xfrm>
            <a:off x="502216" y="4368077"/>
            <a:ext cx="2072778" cy="15696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ln w="28575">
                  <a:noFill/>
                </a:ln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vrees en vreugde</a:t>
            </a:r>
          </a:p>
        </p:txBody>
      </p:sp>
    </p:spTree>
    <p:extLst>
      <p:ext uri="{BB962C8B-B14F-4D97-AF65-F5344CB8AC3E}">
        <p14:creationId xmlns:p14="http://schemas.microsoft.com/office/powerpoint/2010/main" val="402214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023 L 0.0668 0.03982 C 0.08099 0.04907 0.10196 0.05394 0.12383 0.05394 C 0.14883 0.05394 0.16888 0.04907 0.18295 0.03982 C 0.2155 -0.00671 0.31615 -0.08588 0.36433 -0.17778 C 0.41263 -0.26921 0.44701 -0.46343 0.47253 -0.51111 " pathEditMode="relative" rAng="0" ptsTypes="AAAAAA">
                                      <p:cBhvr>
                                        <p:cTn id="6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20" y="-228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4241794-533E-5283-C215-5DE3CCBC4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60" y="605828"/>
            <a:ext cx="1482939" cy="2422800"/>
          </a:xfrm>
          <a:prstGeom prst="rect">
            <a:avLst/>
          </a:prstGeom>
          <a:effectLst>
            <a:outerShdw blurRad="12700" dist="254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4B68088-E7A0-AA77-D602-D4E9D2CB4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66"/>
          <a:stretch>
            <a:fillRect/>
          </a:stretch>
        </p:blipFill>
        <p:spPr>
          <a:xfrm>
            <a:off x="377639" y="6672235"/>
            <a:ext cx="4998787" cy="17072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0083991-5DF0-7B88-1DCF-06B20A1C4D96}"/>
              </a:ext>
            </a:extLst>
          </p:cNvPr>
          <p:cNvSpPr txBox="1"/>
          <p:nvPr/>
        </p:nvSpPr>
        <p:spPr>
          <a:xfrm>
            <a:off x="4200525" y="3028628"/>
            <a:ext cx="4371975" cy="230832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60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Gezegend paasfeest!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</a:t>
            </a:r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1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160</Words>
  <Application>Microsoft Office PowerPoint</Application>
  <PresentationFormat>Breedbeeld</PresentationFormat>
  <Paragraphs>36</Paragraphs>
  <Slides>7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Carole van Dueren den Hollander-Heming</dc:creator>
  <cp:lastModifiedBy>Carole van Dueren den Hollander-Heming</cp:lastModifiedBy>
  <cp:revision>75</cp:revision>
  <dcterms:created xsi:type="dcterms:W3CDTF">2025-12-18T17:10:29Z</dcterms:created>
  <dcterms:modified xsi:type="dcterms:W3CDTF">2026-01-13T08:52:23Z</dcterms:modified>
</cp:coreProperties>
</file>