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11" r:id="rId2"/>
    <p:sldId id="321" r:id="rId3"/>
    <p:sldId id="300" r:id="rId4"/>
    <p:sldId id="260" r:id="rId5"/>
    <p:sldId id="267" r:id="rId6"/>
    <p:sldId id="265" r:id="rId7"/>
    <p:sldId id="296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7509"/>
    <a:srgbClr val="EB0813"/>
    <a:srgbClr val="FFFCD2"/>
    <a:srgbClr val="EEE6E8"/>
    <a:srgbClr val="D1B9BE"/>
    <a:srgbClr val="AFEEED"/>
    <a:srgbClr val="F58404"/>
    <a:srgbClr val="90A321"/>
    <a:srgbClr val="AE8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2" autoAdjust="0"/>
    <p:restoredTop sz="94185" autoAdjust="0"/>
  </p:normalViewPr>
  <p:slideViewPr>
    <p:cSldViewPr snapToGrid="0">
      <p:cViewPr varScale="1">
        <p:scale>
          <a:sx n="80" d="100"/>
          <a:sy n="80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DB3A6-4179-4F15-AF8A-74A436B881E4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669D9-3312-45CA-A5C0-7264670EA4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14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Moment voor de kinderen om bij de projectverbeelding te komen.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161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Kern van de projectverbeelding.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Dia gaat automatisch over in de volgende dia.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98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Projectraam en titel.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582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Projectgegevens 7</a:t>
            </a:r>
            <a:r>
              <a:rPr lang="nl-NL" baseline="30000" dirty="0"/>
              <a:t>e</a:t>
            </a:r>
            <a:r>
              <a:rPr lang="nl-NL" dirty="0"/>
              <a:t> projectmoment.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9792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Projectsymbool verschijnt.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7492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Symbool gaat naar zijn plaats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2476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Afsluitende dia: symbool wordt opgenomen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Sluit de presentatie.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87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701C3-8EEA-94CB-8DC7-EB24E315D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63C52D-8912-6855-E6A7-9216542E0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8C5082-D830-3E83-82F6-07F4CF4A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B910DA-8D11-DFCC-0E05-41CEEB0B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37B7E-2C71-23FA-E4FE-A58E786B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19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4B7BC-B802-9212-F7CC-102CFF36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365809-2561-0415-F6C3-C8F09FE1C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0F47B1-37D3-144A-591E-421FC799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5DC66-A9B6-3523-AFAD-3B7FC59C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15E639-258B-F599-C7B1-DF088D33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68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070164-367E-57FE-E86E-4CC3894A8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C51B17-E917-EBDA-7F82-BD2D11743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13F6F-7CBD-405C-F6A1-EC17C8D7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90B27A-EAE2-20D9-426D-5F317537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D05B9B-B970-9DEB-E4EB-873ED195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10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AC5A5-3FE3-7CB3-234E-975B3001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0DCF1-768B-0862-AE84-1DBCE97AB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827D65-73EF-A9C2-2C60-0615301B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BC5694-401A-B453-3EBF-893480395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05306C-426F-F035-ED60-DC1F4F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68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D2568-9486-EC9F-3C0C-8A604C4F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A1D62F-C845-84AE-1EDC-14DBF97D7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6D67B7-E930-E5B7-A90F-D681FED9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D197C8-91D9-78A4-1DA0-B52743E1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15318D-B585-FCDC-35D5-D36F48F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92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72116-2605-5D2F-15C5-3206CD2E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1E552F-AC11-90A3-7558-CA02E525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BA9F03-123A-E7D4-6FC9-0907D9EC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B2A856-9964-3A06-5469-67CEFF03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1C38C8-B607-0AC8-25DC-6A98536C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E702A2-2D97-B0C1-5983-C9079244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2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34A66-4640-5931-4F40-C609269C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A94FA0-8F8A-1DD4-C5C7-A23F78C7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193F62-326D-0778-269C-C3C2FDC33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51A9C5-B5DA-9405-91C5-8D9711E7F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D30D91-0B61-820E-98E8-2F756C055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31E378-E2F0-EFA1-6013-AA5C6C77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953A91C-748C-0DB6-4E55-93859989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C44A10-8116-06C1-0B82-3B4EDC16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9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AF378-F420-7991-FA93-5CBFD96E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8AE1F5-BC02-3C98-C3F7-9AC1B653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479F65-268B-E190-8CED-BC78E782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AC8B8E7-E4F5-5ACB-C12D-7581010A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9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3CC878-79CC-111B-9770-0CDC7093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E24C09-5262-28B3-E46D-B968D443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C84182-E618-7BE8-13A9-F5337DB0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7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179F7-14CE-C841-CDD2-AAF4937B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79CF8-0FE5-B54A-C4DF-00F8962A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C75D16-2B88-F768-3D93-F219F3BBB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5CBCB7-1C7D-A236-78D4-72F41F2D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5EDAF4-43C3-C623-13D2-F398CBA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8DD34D-2611-3289-5E12-194D1220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52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F697F-BAC4-02C9-A543-BA77DE54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A42CDC3-3DF6-7A73-6692-3C12C86F8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4A9EEB-147F-E17A-6EA5-BC8E0D912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C89728-9503-B238-E6CE-4F5EE10C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2A201B-C788-70AE-83FA-9B2916CC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CE21E5-0A30-3BCE-B3CD-A58CA145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2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1D8464-42A9-FB3B-AA52-C54ABF9B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F7D004-2927-26DC-7AEA-B7B99B834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9C6D4-5635-BD8A-7176-DD9A89DD9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ED9823-1398-E69B-F102-965C25633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F37E53-4A9F-FD4C-3568-548B76CEA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7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79180E-5AEE-3BBB-6DFE-386175B2C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08DF611-0B35-55EC-3E44-5D37D477B0ED}"/>
              </a:ext>
            </a:extLst>
          </p:cNvPr>
          <p:cNvSpPr txBox="1"/>
          <p:nvPr/>
        </p:nvSpPr>
        <p:spPr>
          <a:xfrm>
            <a:off x="613675" y="3953712"/>
            <a:ext cx="8426369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7</a:t>
            </a:r>
            <a:r>
              <a:rPr lang="nl-NL" sz="32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</a:t>
            </a:r>
          </a:p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Welkom bij de projectverbeelding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3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D02059-30AA-3535-2A42-41C5B0AB3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9968001-6C93-24E4-48F2-1A3590F5D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76EE110-24E8-172D-DCE1-381DC6947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B06C442-DEE8-87C2-C6C5-555613E62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96000"/>
            <a:ext cx="6004900" cy="6480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D4C36B5-C3FC-816E-BEA5-94E8E3AA051D}"/>
              </a:ext>
            </a:extLst>
          </p:cNvPr>
          <p:cNvSpPr txBox="1"/>
          <p:nvPr/>
        </p:nvSpPr>
        <p:spPr>
          <a:xfrm>
            <a:off x="594403" y="3853755"/>
            <a:ext cx="4093171" cy="249299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Als Gods licht er door gaat schijnen…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7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9D475B-5E8B-1F14-769F-8BFA98238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4ACE7B-03DA-FE69-634A-4D75E67D2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02" y="2541647"/>
            <a:ext cx="3752096" cy="39654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07EBA38-160E-B0A3-D3D4-A44976F32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154800"/>
            <a:ext cx="3364142" cy="63504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C19AC0A-D00A-0F2E-BF93-75E1D3371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91"/>
          <a:stretch>
            <a:fillRect/>
          </a:stretch>
        </p:blipFill>
        <p:spPr>
          <a:xfrm>
            <a:off x="459948" y="6568178"/>
            <a:ext cx="5004000" cy="2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7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61144A6F-5EAA-C78C-E3ED-2280D484A260}"/>
              </a:ext>
            </a:extLst>
          </p:cNvPr>
          <p:cNvSpPr txBox="1"/>
          <p:nvPr/>
        </p:nvSpPr>
        <p:spPr>
          <a:xfrm>
            <a:off x="720000" y="2340000"/>
            <a:ext cx="6982789" cy="280076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Datum: 29 maart 2026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Gebeurtenis: Jezus sterft en wordt begraven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Bijbelgedeelte: Matteüs 27:45-66</a:t>
            </a:r>
          </a:p>
          <a:p>
            <a:endParaRPr lang="nl-NL" sz="2400" b="1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7</a:t>
            </a:r>
            <a:r>
              <a:rPr lang="nl-NL" sz="24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 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Thema: 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sterven en stilte</a:t>
            </a:r>
          </a:p>
          <a:p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83B0B92-8C36-E9F6-F50D-54D8A104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73" y="2042755"/>
            <a:ext cx="5651407" cy="4041854"/>
          </a:xfrm>
          <a:prstGeom prst="rect">
            <a:avLst/>
          </a:prstGeom>
          <a:effectLst>
            <a:outerShdw blurRad="50800" dist="38100" dir="2700000" sx="110000" sy="11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B8F6E96-3DE7-2829-2CC3-B9CDAE69825D}"/>
              </a:ext>
            </a:extLst>
          </p:cNvPr>
          <p:cNvSpPr txBox="1"/>
          <p:nvPr/>
        </p:nvSpPr>
        <p:spPr>
          <a:xfrm rot="16200000">
            <a:off x="633020" y="3496335"/>
            <a:ext cx="6097772" cy="584775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sterven en stilte</a:t>
            </a:r>
          </a:p>
        </p:txBody>
      </p:sp>
    </p:spTree>
    <p:extLst>
      <p:ext uri="{BB962C8B-B14F-4D97-AF65-F5344CB8AC3E}">
        <p14:creationId xmlns:p14="http://schemas.microsoft.com/office/powerpoint/2010/main" val="8203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843659B-1427-4B71-6699-C40F70836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23" y="287999"/>
            <a:ext cx="3361951" cy="634899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A51EA44-8C20-2E86-AC44-E98DF752F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3422" y="117339"/>
            <a:ext cx="3361951" cy="634899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427957D-D488-5D0B-86F2-1F8CFFCA4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123" y="5243338"/>
            <a:ext cx="1371651" cy="1159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86F0C64-D679-9F25-D348-1EC93E6F8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60"/>
          <a:stretch>
            <a:fillRect/>
          </a:stretch>
        </p:blipFill>
        <p:spPr>
          <a:xfrm>
            <a:off x="5635613" y="6681222"/>
            <a:ext cx="5040000" cy="16379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7664094-8ABB-081C-50E9-95C8AF04636C}"/>
              </a:ext>
            </a:extLst>
          </p:cNvPr>
          <p:cNvSpPr txBox="1"/>
          <p:nvPr/>
        </p:nvSpPr>
        <p:spPr>
          <a:xfrm>
            <a:off x="3652335" y="5038108"/>
            <a:ext cx="1867323" cy="1569660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sterven en stilte</a:t>
            </a:r>
          </a:p>
        </p:txBody>
      </p:sp>
    </p:spTree>
    <p:extLst>
      <p:ext uri="{BB962C8B-B14F-4D97-AF65-F5344CB8AC3E}">
        <p14:creationId xmlns:p14="http://schemas.microsoft.com/office/powerpoint/2010/main" val="66545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46 L 0.06693 0.03959 C 0.08099 0.04908 0.10156 0.05394 0.1237 0.05394 C 0.14857 0.05394 0.16888 0.04908 0.18255 0.03959 C 0.20469 0.02616 0.26003 0.01737 0.29271 -0.01226 C 0.32552 -0.04189 0.36641 -0.10115 0.38685 -0.11944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36" y="-3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3039FBF-3601-F87C-E02E-16CD140E2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71" y="5201415"/>
            <a:ext cx="1371651" cy="1159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B0212A1-90BF-C91C-0DBC-2F1D0FD6C6C3}"/>
              </a:ext>
            </a:extLst>
          </p:cNvPr>
          <p:cNvSpPr txBox="1"/>
          <p:nvPr/>
        </p:nvSpPr>
        <p:spPr>
          <a:xfrm>
            <a:off x="4336497" y="3201799"/>
            <a:ext cx="4620724" cy="2862322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60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Tot de volgende keer!</a:t>
            </a:r>
            <a:endParaRPr lang="nl-NL" sz="62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D15269-3527-17C7-7ABC-878D0D4C5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66"/>
          <a:stretch>
            <a:fillRect/>
          </a:stretch>
        </p:blipFill>
        <p:spPr>
          <a:xfrm>
            <a:off x="377639" y="6672235"/>
            <a:ext cx="4998787" cy="1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164</Words>
  <Application>Microsoft Office PowerPoint</Application>
  <PresentationFormat>Breedbeeld</PresentationFormat>
  <Paragraphs>35</Paragraphs>
  <Slides>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75</cp:revision>
  <dcterms:created xsi:type="dcterms:W3CDTF">2025-12-18T17:10:29Z</dcterms:created>
  <dcterms:modified xsi:type="dcterms:W3CDTF">2026-01-13T08:52:11Z</dcterms:modified>
</cp:coreProperties>
</file>