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8" r:id="rId2"/>
    <p:sldId id="324" r:id="rId3"/>
    <p:sldId id="285" r:id="rId4"/>
    <p:sldId id="280" r:id="rId5"/>
    <p:sldId id="257" r:id="rId6"/>
    <p:sldId id="277" r:id="rId7"/>
    <p:sldId id="290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Moment voor de kinderen om bij de projectverbeelding te komen.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20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Kern van de projectverbeelding.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gaat automatisch over in de volgende 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29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8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Projectgegevens 4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76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497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94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86E52-3985-A0C5-6B1E-3D057C1E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67B4B5A-B63D-E182-6B0D-BCFE64E0BA95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4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C3859-F22F-0736-E94B-30F49FF4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E67FC64-13EB-74FB-6C80-4B5EDA85B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E033EF2-915C-1EF8-486A-9BEB7EA52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D8595E-5E4B-9144-8E29-4AF1BEE10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6424E69-03EE-FCFA-4DD0-9D200498A415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160D0-B57F-56F1-788F-63B56A710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44209EA-431D-7543-5E81-B453FCAF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541647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DACA13-06E4-16AC-5952-EDD68537B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154800"/>
            <a:ext cx="3364142" cy="63504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5AC4252-B84A-3066-8B15-70B4FCA12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C373D58-2420-B926-250D-8C36FB76777F}"/>
              </a:ext>
            </a:extLst>
          </p:cNvPr>
          <p:cNvSpPr txBox="1"/>
          <p:nvPr/>
        </p:nvSpPr>
        <p:spPr>
          <a:xfrm>
            <a:off x="3960000" y="2340000"/>
            <a:ext cx="7762875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8 maart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 verhoord door de hogepriester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26:57-68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4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verhoren en verlaten</a:t>
            </a:r>
          </a:p>
          <a:p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18DD58-5571-EEEF-F4BB-017E78E80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28" y="1247479"/>
            <a:ext cx="5778513" cy="4215896"/>
          </a:xfrm>
          <a:prstGeom prst="rect">
            <a:avLst/>
          </a:prstGeom>
          <a:effectLst>
            <a:outerShdw blurRad="50800" dist="38100" dir="2700000" sx="110000" sy="11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C2937A0-33EB-5D22-98A2-E692B8332DA8}"/>
              </a:ext>
            </a:extLst>
          </p:cNvPr>
          <p:cNvSpPr txBox="1"/>
          <p:nvPr/>
        </p:nvSpPr>
        <p:spPr>
          <a:xfrm rot="16200000">
            <a:off x="5499310" y="3552748"/>
            <a:ext cx="6071895" cy="53860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29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eerlijkheid en uitvluchten</a:t>
            </a:r>
          </a:p>
        </p:txBody>
      </p:sp>
    </p:spTree>
    <p:extLst>
      <p:ext uri="{BB962C8B-B14F-4D97-AF65-F5344CB8AC3E}">
        <p14:creationId xmlns:p14="http://schemas.microsoft.com/office/powerpoint/2010/main" val="24672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7D0B5B0-A2EC-8FFF-92EC-EB00777E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2" y="254501"/>
            <a:ext cx="3361951" cy="634899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24D4879-D087-EB3E-A9A2-B33092303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83" y="3701369"/>
            <a:ext cx="1448274" cy="1245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C4590AC-66E0-1E2D-ABA4-4A52063D9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0"/>
          <a:stretch>
            <a:fillRect/>
          </a:stretch>
        </p:blipFill>
        <p:spPr>
          <a:xfrm>
            <a:off x="2421978" y="6681222"/>
            <a:ext cx="5040000" cy="16379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AEF429A-842E-5B7F-CBB0-0672E39007ED}"/>
              </a:ext>
            </a:extLst>
          </p:cNvPr>
          <p:cNvSpPr txBox="1"/>
          <p:nvPr/>
        </p:nvSpPr>
        <p:spPr>
          <a:xfrm>
            <a:off x="5888578" y="5172337"/>
            <a:ext cx="2610368" cy="143116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29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eerlijkheid en uitvluchten</a:t>
            </a:r>
          </a:p>
        </p:txBody>
      </p:sp>
    </p:spTree>
    <p:extLst>
      <p:ext uri="{BB962C8B-B14F-4D97-AF65-F5344CB8AC3E}">
        <p14:creationId xmlns:p14="http://schemas.microsoft.com/office/powerpoint/2010/main" val="371228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26 0.11435 L -0.35833 0.15439 C -0.3444 0.16342 -0.32357 0.16875 -0.30143 0.16875 C -0.27643 0.16875 -0.25651 0.16342 -0.24245 0.15439 C -0.21602 0.14143 -0.1401 0.12222 -0.09961 0.09652 C -0.05925 0.07083 -0.02383 0.01504 4.16667E-7 4.44444E-6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3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85EA9F-D7ED-5215-3879-7BF7AAE4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2" y="3724229"/>
            <a:ext cx="1448274" cy="1245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62CD0E-EC28-C97F-4448-83E0A15ECB1D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A15943-F2F9-05A1-A4A7-C44409634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164</Words>
  <Application>Microsoft Office PowerPoint</Application>
  <PresentationFormat>Breedbeeld</PresentationFormat>
  <Paragraphs>35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2026-01-13T08:51:35Z</dcterms:modified>
</cp:coreProperties>
</file>