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307" r:id="rId2"/>
    <p:sldId id="323" r:id="rId3"/>
    <p:sldId id="282" r:id="rId4"/>
    <p:sldId id="275" r:id="rId5"/>
    <p:sldId id="276" r:id="rId6"/>
    <p:sldId id="273" r:id="rId7"/>
    <p:sldId id="291" r:id="rId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E7509"/>
    <a:srgbClr val="EB0813"/>
    <a:srgbClr val="FFFCD2"/>
    <a:srgbClr val="EEE6E8"/>
    <a:srgbClr val="D1B9BE"/>
    <a:srgbClr val="AFEEED"/>
    <a:srgbClr val="F58404"/>
    <a:srgbClr val="90A321"/>
    <a:srgbClr val="AE84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02" autoAdjust="0"/>
    <p:restoredTop sz="94185" autoAdjust="0"/>
  </p:normalViewPr>
  <p:slideViewPr>
    <p:cSldViewPr snapToGrid="0">
      <p:cViewPr varScale="1">
        <p:scale>
          <a:sx n="80" d="100"/>
          <a:sy n="80" d="100"/>
        </p:scale>
        <p:origin x="46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CDB3A6-4179-4F15-AF8A-74A436B881E4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8669D9-3312-45CA-A5C0-7264670EA49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4148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Moment voor de kinderen om bij de projectverbeelding te komen.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Klik om naar de volgende dia te gaan.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669D9-3312-45CA-A5C0-7264670EA491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0034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Kern van de projectverbeelding.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Dia gaat automatisch over in de volgende dia.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669D9-3312-45CA-A5C0-7264670EA491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9688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Projectraam en titel.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Klik om naar de volgende dia te gaan.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Klik om naar de volgende dia te gaan.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669D9-3312-45CA-A5C0-7264670EA491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60931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Projectgegevens 3</a:t>
            </a:r>
            <a:r>
              <a:rPr lang="nl-NL" baseline="30000" dirty="0"/>
              <a:t>e</a:t>
            </a:r>
            <a:r>
              <a:rPr lang="nl-NL" dirty="0"/>
              <a:t> projectmoment.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Klik om naar de volgende dia te gaan.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669D9-3312-45CA-A5C0-7264670EA491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93514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Projectsymbool verschijnt.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Klik om naar de volgende dia te gaan.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669D9-3312-45CA-A5C0-7264670EA491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77277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Symbool gaat naar zijn plaats in het raam.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Klik om naar de volgende dia te gaan.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669D9-3312-45CA-A5C0-7264670EA491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07187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Afsluitende dia: symbool wordt opgenomen in het raam.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Sluit de presentatie.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669D9-3312-45CA-A5C0-7264670EA491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0970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D701C3-8EEA-94CB-8DC7-EB24E315D7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663C52D-8912-6855-E6A7-9216542E0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B8C5082-D830-3E83-82F6-07F4CF4AA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1719-F8A7-4ADC-AAE5-0EF1431D95DA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AB910DA-8D11-DFCC-0E05-41CEEB0B4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A737B7E-2C71-23FA-E4FE-A58E786B7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638-4833-4770-84D0-A45AA7DC35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8193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E4B7BC-B802-9212-F7CC-102CFF365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1365809-2561-0415-F6C3-C8F09FE1CA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60F47B1-37D3-144A-591E-421FC799D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1719-F8A7-4ADC-AAE5-0EF1431D95DA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D75DC66-A9B6-3523-AFAD-3B7FC59CB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C15E639-258B-F599-C7B1-DF088D33E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638-4833-4770-84D0-A45AA7DC35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0684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1C070164-367E-57FE-E86E-4CC3894A8B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7C51B17-E917-EBDA-7F82-BD2D11743A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3F13F6F-7CBD-405C-F6A1-EC17C8D73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1719-F8A7-4ADC-AAE5-0EF1431D95DA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890B27A-EAE2-20D9-426D-5F317537B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BD05B9B-B970-9DEB-E4EB-873ED1950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638-4833-4770-84D0-A45AA7DC35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1105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4AC5A5-3FE3-7CB3-234E-975B30013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530DCF1-768B-0862-AE84-1DBCE97AB6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6827D65-73EF-A9C2-2C60-0615301B9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1719-F8A7-4ADC-AAE5-0EF1431D95DA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FBC5694-401A-B453-3EBF-893480395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505306C-426F-F035-ED60-DC1F4F3E8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638-4833-4770-84D0-A45AA7DC35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0684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0D2568-9486-EC9F-3C0C-8A604C4F9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4A1D62F-C845-84AE-1EDC-14DBF97D75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66D67B7-E930-E5B7-A90F-D681FED92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1719-F8A7-4ADC-AAE5-0EF1431D95DA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FD197C8-91D9-78A4-1DA0-B52743E1A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115318D-B585-FCDC-35D5-D36F48FB7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638-4833-4770-84D0-A45AA7DC35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56926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372116-2605-5D2F-15C5-3206CD2EC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91E552F-AC11-90A3-7558-CA02E52552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BBA9F03-123A-E7D4-6FC9-0907D9EC01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EB2A856-9964-3A06-5469-67CEFF030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1719-F8A7-4ADC-AAE5-0EF1431D95DA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31C38C8-B607-0AC8-25DC-6A98536CD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CE702A2-2D97-B0C1-5983-C9079244E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638-4833-4770-84D0-A45AA7DC35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9426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834A66-4640-5931-4F40-C609269C8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EA94FA0-8F8A-1DD4-C5C7-A23F78C735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B193F62-326D-0778-269C-C3C2FDC33C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F51A9C5-B5DA-9405-91C5-8D9711E7FC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CBD30D91-0B61-820E-98E8-2F756C0556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5831E378-E2F0-EFA1-6013-AA5C6C77B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1719-F8A7-4ADC-AAE5-0EF1431D95DA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F953A91C-748C-0DB6-4E55-938599897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2EC44A10-8116-06C1-0B82-3B4EDC160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638-4833-4770-84D0-A45AA7DC35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4988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6AF378-F420-7991-FA93-5CBFD96E7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E8AE1F5-BC02-3C98-C3F7-9AC1B6530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1719-F8A7-4ADC-AAE5-0EF1431D95DA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2479F65-268B-E190-8CED-BC78E782A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AC8B8E7-E4F5-5ACB-C12D-7581010A4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638-4833-4770-84D0-A45AA7DC35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04965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23CC878-79CC-111B-9770-0CDC7093E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1719-F8A7-4ADC-AAE5-0EF1431D95DA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DEE24C09-5262-28B3-E46D-B968D4430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DC84182-E618-7BE8-13A9-F5337DB0F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638-4833-4770-84D0-A45AA7DC35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9775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6179F7-14CE-C841-CDD2-AAF4937B4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1679CF8-0FE5-B54A-C4DF-00F8962AEB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6C75D16-2B88-F768-3D93-F219F3BBB9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A5CBCB7-1C7D-A236-78D4-72F41F2DE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1719-F8A7-4ADC-AAE5-0EF1431D95DA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A5EDAF4-43C3-C623-13D2-F398CBAC9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28DD34D-2611-3289-5E12-194D12203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638-4833-4770-84D0-A45AA7DC35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1526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DF697F-BAC4-02C9-A543-BA77DE542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4A42CDC3-3DF6-7A73-6692-3C12C86F8F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64A9EEB-147F-E17A-6EA5-BC8E0D9125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5C89728-9503-B238-E6CE-4F5EE10C8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1719-F8A7-4ADC-AAE5-0EF1431D95DA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E2A201B-C788-70AE-83FA-9B2916CCB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5CE21E5-0A30-3BCE-B3CD-A58CA1457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638-4833-4770-84D0-A45AA7DC35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63208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01D8464-42A9-FB3B-AA52-C54ABF9BA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F7D004-2927-26DC-7AEA-B7B99B8341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0C9C6D4-5635-BD8A-7176-DD9A89DD9F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91719-F8A7-4ADC-AAE5-0EF1431D95DA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5ED9823-1398-E69B-F102-965C256334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4F37E53-4A9F-FD4C-3568-548B76CEAF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134638-4833-4770-84D0-A45AA7DC35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0725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AA095E-D913-1D1F-057B-19640B64B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6CFEA18F-A5DD-4161-D943-476D10256E9C}"/>
              </a:ext>
            </a:extLst>
          </p:cNvPr>
          <p:cNvSpPr txBox="1"/>
          <p:nvPr/>
        </p:nvSpPr>
        <p:spPr>
          <a:xfrm>
            <a:off x="613675" y="3953712"/>
            <a:ext cx="8426369" cy="2308324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nl-NL" sz="3200" b="1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3</a:t>
            </a:r>
            <a:r>
              <a:rPr lang="nl-NL" sz="3200" b="1" baseline="30000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e</a:t>
            </a:r>
            <a:r>
              <a:rPr lang="nl-NL" sz="3200" b="1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 projectmoment</a:t>
            </a:r>
          </a:p>
          <a:p>
            <a:r>
              <a:rPr lang="nl-NL" sz="4400" b="1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Welkom bij de projectverbeelding</a:t>
            </a:r>
          </a:p>
          <a:p>
            <a:r>
              <a:rPr lang="nl-NL" sz="2400" b="1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 </a:t>
            </a:r>
            <a:endParaRPr lang="nl-NL" sz="2400" dirty="0">
              <a:solidFill>
                <a:srgbClr val="FFFCD2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245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3EEAFE-FFEF-87A7-6601-52D64257DF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4DD6509-8147-7464-9FE5-49674915C4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00" y="360000"/>
            <a:ext cx="6004900" cy="648000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8350E1D3-15C1-5BDD-A702-D08DC2D630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00" y="360000"/>
            <a:ext cx="6004900" cy="6480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060FC8EA-7FD8-C0C3-7C25-66ECC51EC8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00" y="396000"/>
            <a:ext cx="6004900" cy="6480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38DD83A5-B0B4-0D6C-FE38-1C1535D03D1E}"/>
              </a:ext>
            </a:extLst>
          </p:cNvPr>
          <p:cNvSpPr txBox="1"/>
          <p:nvPr/>
        </p:nvSpPr>
        <p:spPr>
          <a:xfrm>
            <a:off x="594403" y="3853755"/>
            <a:ext cx="4093171" cy="2492990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nl-NL" sz="4400" b="1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Als Gods licht er door gaat schijnen…</a:t>
            </a:r>
          </a:p>
          <a:p>
            <a:r>
              <a:rPr lang="nl-NL" sz="2400" b="1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 </a:t>
            </a:r>
            <a:endParaRPr lang="nl-NL" sz="2400" dirty="0">
              <a:solidFill>
                <a:srgbClr val="FFFCD2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33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50B94B-2A69-6AE5-978C-206E4CDCD0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46DAE15F-D070-5942-5BEF-DC5448C6B9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302" y="2541647"/>
            <a:ext cx="3752096" cy="396545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91A77422-5FBE-519A-D90A-B5CAF6C90C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00" y="154800"/>
            <a:ext cx="3361951" cy="634899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5B9E851-C4CE-B6FD-C06B-9287BB6456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691"/>
          <a:stretch>
            <a:fillRect/>
          </a:stretch>
        </p:blipFill>
        <p:spPr>
          <a:xfrm>
            <a:off x="459948" y="6568178"/>
            <a:ext cx="5004000" cy="28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97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3B4E0EC5-EDD3-B966-0CC5-80DBB31B80BD}"/>
              </a:ext>
            </a:extLst>
          </p:cNvPr>
          <p:cNvSpPr txBox="1"/>
          <p:nvPr/>
        </p:nvSpPr>
        <p:spPr>
          <a:xfrm>
            <a:off x="720000" y="2340000"/>
            <a:ext cx="7293015" cy="2923877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nl-NL" sz="2400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Datum: 1 maart 2026</a:t>
            </a:r>
          </a:p>
          <a:p>
            <a:r>
              <a:rPr lang="nl-NL" sz="2400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Gebeurtenis: Jezus gezalfd en verraden</a:t>
            </a:r>
          </a:p>
          <a:p>
            <a:r>
              <a:rPr lang="nl-NL" sz="2400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Bijbelgedeelte: Matteüs 26:1-16</a:t>
            </a:r>
          </a:p>
          <a:p>
            <a:endParaRPr lang="nl-NL" sz="2400" b="1" dirty="0">
              <a:solidFill>
                <a:srgbClr val="FFFCD2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Century Gothic" panose="020B0502020202020204" pitchFamily="34" charset="0"/>
            </a:endParaRPr>
          </a:p>
          <a:p>
            <a:r>
              <a:rPr lang="nl-NL" sz="2400" b="1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3</a:t>
            </a:r>
            <a:r>
              <a:rPr lang="nl-NL" sz="2400" b="1" baseline="30000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e</a:t>
            </a:r>
            <a:r>
              <a:rPr lang="nl-NL" sz="2400" b="1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 projectmoment  </a:t>
            </a:r>
          </a:p>
          <a:p>
            <a:r>
              <a:rPr lang="nl-NL" sz="2400" b="1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Thema: </a:t>
            </a:r>
            <a:r>
              <a:rPr lang="nl-NL" sz="3200" b="1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Tussen twijfel en toewijding</a:t>
            </a:r>
          </a:p>
          <a:p>
            <a:endParaRPr lang="nl-NL" sz="3200" dirty="0">
              <a:solidFill>
                <a:srgbClr val="FFFCD2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758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B10890BE-3C0C-9430-1F42-15AD1F1C5A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320" y="342914"/>
            <a:ext cx="5063827" cy="5889016"/>
          </a:xfrm>
          <a:prstGeom prst="rect">
            <a:avLst/>
          </a:prstGeom>
          <a:effectLst>
            <a:outerShdw blurRad="50800" dist="38100" dir="2700000" sx="110000" sy="110000" algn="tl" rotWithShape="0">
              <a:prstClr val="black">
                <a:alpha val="20000"/>
              </a:prstClr>
            </a:outerShdw>
          </a:effec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6CF2564B-3E97-4807-4A2A-0631DECAC98B}"/>
              </a:ext>
            </a:extLst>
          </p:cNvPr>
          <p:cNvSpPr txBox="1"/>
          <p:nvPr/>
        </p:nvSpPr>
        <p:spPr>
          <a:xfrm rot="16200000">
            <a:off x="421490" y="3290763"/>
            <a:ext cx="6512442" cy="584775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r>
              <a:rPr lang="nl-NL" sz="3200" b="1" dirty="0">
                <a:ln w="28575">
                  <a:noFill/>
                </a:ln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Tussen twijfel en toewijding</a:t>
            </a:r>
          </a:p>
        </p:txBody>
      </p:sp>
    </p:spTree>
    <p:extLst>
      <p:ext uri="{BB962C8B-B14F-4D97-AF65-F5344CB8AC3E}">
        <p14:creationId xmlns:p14="http://schemas.microsoft.com/office/powerpoint/2010/main" val="58542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F97A7F4C-8AFE-B901-FFB4-B247B5BF9A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958" y="288000"/>
            <a:ext cx="3361951" cy="6348997"/>
          </a:xfrm>
          <a:prstGeom prst="rect">
            <a:avLst/>
          </a:prstGeom>
        </p:spPr>
      </p:pic>
      <p:pic>
        <p:nvPicPr>
          <p:cNvPr id="40" name="Afbeelding 39">
            <a:extLst>
              <a:ext uri="{FF2B5EF4-FFF2-40B4-BE49-F238E27FC236}">
                <a16:creationId xmlns:a16="http://schemas.microsoft.com/office/drawing/2014/main" id="{F6429D27-5BCE-9534-10E4-3A16C6215A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391" y="3270713"/>
            <a:ext cx="1284964" cy="18828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5000"/>
              </a:srgbClr>
            </a:outerShdw>
          </a:effec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25D8C9B-B3A5-5388-D763-5CE483F61B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360"/>
          <a:stretch>
            <a:fillRect/>
          </a:stretch>
        </p:blipFill>
        <p:spPr>
          <a:xfrm>
            <a:off x="6483555" y="6681222"/>
            <a:ext cx="5040000" cy="163798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A8D87149-62B0-B4B7-B414-30517171DB25}"/>
              </a:ext>
            </a:extLst>
          </p:cNvPr>
          <p:cNvSpPr txBox="1"/>
          <p:nvPr/>
        </p:nvSpPr>
        <p:spPr>
          <a:xfrm>
            <a:off x="3774290" y="5043363"/>
            <a:ext cx="2423310" cy="1569660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r>
              <a:rPr lang="nl-NL" sz="3200" b="1" dirty="0">
                <a:ln w="28575">
                  <a:noFill/>
                </a:ln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Tussen twijfel en toewijding</a:t>
            </a:r>
          </a:p>
        </p:txBody>
      </p:sp>
    </p:spTree>
    <p:extLst>
      <p:ext uri="{BB962C8B-B14F-4D97-AF65-F5344CB8AC3E}">
        <p14:creationId xmlns:p14="http://schemas.microsoft.com/office/powerpoint/2010/main" val="121012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7 C 0.04128 -0.02315 0.09206 -0.0125 0.13346 -0.03472 C 0.17227 -0.06713 0.2362 -0.08819 0.26888 -0.14398 C 0.30143 -0.19954 0.31315 -0.33958 0.32917 -0.36852 " pathEditMode="relative" rAng="0" ptsTypes="AAAA">
                                      <p:cBhvr>
                                        <p:cTn id="6" dur="2000" spd="-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58" y="-1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A5C79B7-F461-8EDC-D786-57D8D8658E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817" y="3224993"/>
            <a:ext cx="1284964" cy="18828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5000"/>
              </a:srgbClr>
            </a:outerShdw>
          </a:effec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10C04566-6046-0985-9BED-C79392C90E54}"/>
              </a:ext>
            </a:extLst>
          </p:cNvPr>
          <p:cNvSpPr txBox="1"/>
          <p:nvPr/>
        </p:nvSpPr>
        <p:spPr>
          <a:xfrm>
            <a:off x="4336497" y="3201799"/>
            <a:ext cx="4620724" cy="2862322"/>
          </a:xfrm>
          <a:prstGeom prst="rect">
            <a:avLst/>
          </a:prstGeom>
          <a:noFill/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r>
              <a:rPr lang="nl-NL" sz="6000" b="1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Tot de volgende keer!</a:t>
            </a:r>
            <a:endParaRPr lang="nl-NL" sz="6200" dirty="0">
              <a:solidFill>
                <a:srgbClr val="FFFCD2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5B83D4B-FF48-D82B-DB69-3E405AA6ED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66"/>
          <a:stretch>
            <a:fillRect/>
          </a:stretch>
        </p:blipFill>
        <p:spPr>
          <a:xfrm>
            <a:off x="377639" y="6672235"/>
            <a:ext cx="4998787" cy="17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881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2097</TotalTime>
  <Words>172</Words>
  <Application>Microsoft Office PowerPoint</Application>
  <PresentationFormat>Breedbeeld</PresentationFormat>
  <Paragraphs>37</Paragraphs>
  <Slides>7</Slides>
  <Notes>7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Century Gothic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Carole van Dueren den Hollander-Heming</dc:creator>
  <cp:lastModifiedBy>Carole van Dueren den Hollander-Heming</cp:lastModifiedBy>
  <cp:revision>75</cp:revision>
  <dcterms:created xsi:type="dcterms:W3CDTF">2025-12-18T17:10:29Z</dcterms:created>
  <dcterms:modified xsi:type="dcterms:W3CDTF">2026-01-13T08:51:24Z</dcterms:modified>
</cp:coreProperties>
</file>