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06" r:id="rId2"/>
    <p:sldId id="320" r:id="rId3"/>
    <p:sldId id="301" r:id="rId4"/>
    <p:sldId id="279" r:id="rId5"/>
    <p:sldId id="261" r:id="rId6"/>
    <p:sldId id="270" r:id="rId7"/>
    <p:sldId id="292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7509"/>
    <a:srgbClr val="EB0813"/>
    <a:srgbClr val="FFFCD2"/>
    <a:srgbClr val="EEE6E8"/>
    <a:srgbClr val="D1B9BE"/>
    <a:srgbClr val="AFEEED"/>
    <a:srgbClr val="F58404"/>
    <a:srgbClr val="90A321"/>
    <a:srgbClr val="AE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2" autoAdjust="0"/>
    <p:restoredTop sz="94185" autoAdjust="0"/>
  </p:normalViewPr>
  <p:slideViewPr>
    <p:cSldViewPr snapToGrid="0">
      <p:cViewPr varScale="1">
        <p:scale>
          <a:sx n="80" d="100"/>
          <a:sy n="80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B3A6-4179-4F15-AF8A-74A436B881E4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669D9-3312-45CA-A5C0-7264670EA4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14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Moment voor de kinderen om bij de projectverbeelding te komen.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2104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Kern van de projectverbeelding.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Dia gaat automatisch over in de volgende 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363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Projectraam en titel.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Projectgegevens 2</a:t>
            </a:r>
            <a:r>
              <a:rPr lang="nl-NL" baseline="30000" dirty="0"/>
              <a:t>e</a:t>
            </a:r>
            <a:r>
              <a:rPr lang="nl-NL" dirty="0"/>
              <a:t> projectmoment.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917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Projectsymbool verschijnt.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2879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Symbool gaat naar zijn plaats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306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Afsluitende dia: symbool wordt opgenomen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Sluit de presentatie.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88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701C3-8EEA-94CB-8DC7-EB24E315D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63C52D-8912-6855-E6A7-9216542E0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8C5082-D830-3E83-82F6-07F4CF4A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910DA-8D11-DFCC-0E05-41CEEB0B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37B7E-2C71-23FA-E4FE-A58E786B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19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4B7BC-B802-9212-F7CC-102CFF36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365809-2561-0415-F6C3-C8F09FE1C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0F47B1-37D3-144A-591E-421FC799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5DC66-A9B6-3523-AFAD-3B7FC59C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15E639-258B-F599-C7B1-DF088D33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68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070164-367E-57FE-E86E-4CC3894A8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C51B17-E917-EBDA-7F82-BD2D11743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13F6F-7CBD-405C-F6A1-EC17C8D7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90B27A-EAE2-20D9-426D-5F317537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D05B9B-B970-9DEB-E4EB-873ED195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1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AC5A5-3FE3-7CB3-234E-975B3001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0DCF1-768B-0862-AE84-1DBCE97AB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827D65-73EF-A9C2-2C60-0615301B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BC5694-401A-B453-3EBF-89348039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05306C-426F-F035-ED60-DC1F4F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68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D2568-9486-EC9F-3C0C-8A604C4F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A1D62F-C845-84AE-1EDC-14DBF97D7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6D67B7-E930-E5B7-A90F-D681FED9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D197C8-91D9-78A4-1DA0-B52743E1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15318D-B585-FCDC-35D5-D36F48F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9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72116-2605-5D2F-15C5-3206CD2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E552F-AC11-90A3-7558-CA02E525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BA9F03-123A-E7D4-6FC9-0907D9EC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B2A856-9964-3A06-5469-67CEFF03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1C38C8-B607-0AC8-25DC-6A98536C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E702A2-2D97-B0C1-5983-C9079244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2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34A66-4640-5931-4F40-C609269C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A94FA0-8F8A-1DD4-C5C7-A23F78C7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193F62-326D-0778-269C-C3C2FDC33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51A9C5-B5DA-9405-91C5-8D9711E7F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D30D91-0B61-820E-98E8-2F756C055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31E378-E2F0-EFA1-6013-AA5C6C77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953A91C-748C-0DB6-4E55-93859989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C44A10-8116-06C1-0B82-3B4EDC16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9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AF378-F420-7991-FA93-5CBFD96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8AE1F5-BC02-3C98-C3F7-9AC1B653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479F65-268B-E190-8CED-BC78E782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AC8B8E7-E4F5-5ACB-C12D-7581010A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9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3CC878-79CC-111B-9770-0CDC7093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E24C09-5262-28B3-E46D-B968D443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C84182-E618-7BE8-13A9-F5337DB0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7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179F7-14CE-C841-CDD2-AAF4937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79CF8-0FE5-B54A-C4DF-00F8962A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C75D16-2B88-F768-3D93-F219F3BB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5CBCB7-1C7D-A236-78D4-72F41F2D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5EDAF4-43C3-C623-13D2-F398CBA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8DD34D-2611-3289-5E12-194D1220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52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F697F-BAC4-02C9-A543-BA77DE54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A42CDC3-3DF6-7A73-6692-3C12C86F8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4A9EEB-147F-E17A-6EA5-BC8E0D912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C89728-9503-B238-E6CE-4F5EE10C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2A201B-C788-70AE-83FA-9B2916CC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CE21E5-0A30-3BCE-B3CD-A58CA145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2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1D8464-42A9-FB3B-AA52-C54ABF9B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F7D004-2927-26DC-7AEA-B7B99B834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9C6D4-5635-BD8A-7176-DD9A89DD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ED9823-1398-E69B-F102-965C25633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37E53-4A9F-FD4C-3568-548B76CEA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AD9C9-BA88-623A-BC63-ECC071041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D5F20E6-49AB-6DA2-21B8-E5988BB2A054}"/>
              </a:ext>
            </a:extLst>
          </p:cNvPr>
          <p:cNvSpPr txBox="1"/>
          <p:nvPr/>
        </p:nvSpPr>
        <p:spPr>
          <a:xfrm>
            <a:off x="613675" y="3953712"/>
            <a:ext cx="8426369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2</a:t>
            </a:r>
            <a:r>
              <a:rPr lang="nl-NL" sz="32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</a:t>
            </a:r>
          </a:p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Welkom bij de projectverbeelding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2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AF26D-26A0-9778-8540-8661A8F9C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E24986C-57F5-454F-D3A2-799D6A830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3FB817F-FCCE-7DF5-A854-9B4A14AE0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2FDACEA-E2D7-3D39-CEC9-311517283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96000"/>
            <a:ext cx="6004900" cy="6480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A77EF02-286F-9544-A04B-3236A417939C}"/>
              </a:ext>
            </a:extLst>
          </p:cNvPr>
          <p:cNvSpPr txBox="1"/>
          <p:nvPr/>
        </p:nvSpPr>
        <p:spPr>
          <a:xfrm>
            <a:off x="594403" y="3853755"/>
            <a:ext cx="4093171" cy="249299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Als Gods licht er door gaat schijnen…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5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C3B9B3-858E-0134-C826-476D575DA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B4436B8-D61A-2FAB-4460-6CC41B500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02" y="2541647"/>
            <a:ext cx="3752096" cy="39654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70EF91A-4B97-4822-D60A-8A18A4C82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154800"/>
            <a:ext cx="3361951" cy="63489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FB0880A-9A61-E8AC-25A9-B3394D31E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91"/>
          <a:stretch>
            <a:fillRect/>
          </a:stretch>
        </p:blipFill>
        <p:spPr>
          <a:xfrm>
            <a:off x="459948" y="6568178"/>
            <a:ext cx="5004000" cy="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443F93C-7791-0891-B0F8-7FF98BD60CCE}"/>
              </a:ext>
            </a:extLst>
          </p:cNvPr>
          <p:cNvSpPr txBox="1"/>
          <p:nvPr/>
        </p:nvSpPr>
        <p:spPr>
          <a:xfrm>
            <a:off x="3960000" y="2340000"/>
            <a:ext cx="8286749" cy="292387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Datum: 22 februari 2026 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Gebeurtenis: Jezus herstelt de orde in Gods tempel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Bijbelgedeelte: Matteüs 21:12-17</a:t>
            </a:r>
          </a:p>
          <a:p>
            <a:endParaRPr lang="nl-NL" sz="2400" b="1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2</a:t>
            </a:r>
            <a:r>
              <a:rPr lang="nl-NL" sz="24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 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Thema: 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handel en heilig</a:t>
            </a:r>
          </a:p>
          <a:p>
            <a:endParaRPr lang="nl-NL" sz="3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A3D97003-3F73-76D8-C854-3C255B92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241"/>
            <a:ext cx="4815840" cy="5176341"/>
          </a:xfrm>
          <a:prstGeom prst="rect">
            <a:avLst/>
          </a:prstGeom>
          <a:effectLst>
            <a:outerShdw blurRad="50800" dist="12700" dir="2700000" sx="110000" sy="11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E7C717D-E79E-E8D1-070F-60DCD6FCD047}"/>
              </a:ext>
            </a:extLst>
          </p:cNvPr>
          <p:cNvSpPr txBox="1"/>
          <p:nvPr/>
        </p:nvSpPr>
        <p:spPr>
          <a:xfrm rot="16200000">
            <a:off x="5518510" y="3555126"/>
            <a:ext cx="5989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handel en heilig</a:t>
            </a:r>
          </a:p>
        </p:txBody>
      </p:sp>
    </p:spTree>
    <p:extLst>
      <p:ext uri="{BB962C8B-B14F-4D97-AF65-F5344CB8AC3E}">
        <p14:creationId xmlns:p14="http://schemas.microsoft.com/office/powerpoint/2010/main" val="90097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0526DEE-9DD9-9F78-46A6-5043FD7FB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254500"/>
            <a:ext cx="3361951" cy="6348997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004F515C-34C3-F16C-41FF-0886BDA30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8" y="1854758"/>
            <a:ext cx="1289729" cy="1533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577206-689F-1621-A424-4F397FD9665F}"/>
              </a:ext>
            </a:extLst>
          </p:cNvPr>
          <p:cNvSpPr txBox="1"/>
          <p:nvPr/>
        </p:nvSpPr>
        <p:spPr>
          <a:xfrm>
            <a:off x="461721" y="4454635"/>
            <a:ext cx="2116380" cy="15696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handel en heilig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C988E1-2CD6-3B7E-8851-6EA4C21C2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40" y="6673278"/>
            <a:ext cx="5004000" cy="119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85 -0.26482 C -0.33894 -0.25255 -0.30743 -0.0963 -0.2849 -0.08287 C -0.27123 -0.07408 -0.20534 -0.00718 -0.17435 0.01388 C -0.14349 0.03472 -0.11342 0.05162 -0.09948 0.04259 C -0.06706 0.04444 -0.02292 0.01319 4.79167E-6 -0.0002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86" y="15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919C18B-E31D-32F4-AB24-29B9474B4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351" y="0"/>
            <a:ext cx="3361951" cy="634899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D9374D4-55C8-3DB0-BBBB-39731606A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2" y="1846630"/>
            <a:ext cx="1289729" cy="1533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FDA2A01-05C5-26CF-9057-1095FA09778A}"/>
              </a:ext>
            </a:extLst>
          </p:cNvPr>
          <p:cNvSpPr txBox="1"/>
          <p:nvPr/>
        </p:nvSpPr>
        <p:spPr>
          <a:xfrm>
            <a:off x="4336497" y="3201799"/>
            <a:ext cx="4620724" cy="2862322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60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Tot de volgende keer!</a:t>
            </a:r>
            <a:endParaRPr lang="nl-NL" sz="6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135697-0179-45C5-0CA1-C503CE49E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66"/>
          <a:stretch>
            <a:fillRect/>
          </a:stretch>
        </p:blipFill>
        <p:spPr>
          <a:xfrm>
            <a:off x="377639" y="6672235"/>
            <a:ext cx="4998787" cy="1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6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166</Words>
  <Application>Microsoft Office PowerPoint</Application>
  <PresentationFormat>Breedbeeld</PresentationFormat>
  <Paragraphs>35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75</cp:revision>
  <dcterms:created xsi:type="dcterms:W3CDTF">2025-12-18T17:10:29Z</dcterms:created>
  <dcterms:modified xsi:type="dcterms:W3CDTF">2026-01-13T08:51:09Z</dcterms:modified>
</cp:coreProperties>
</file>