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03" r:id="rId2"/>
    <p:sldId id="319" r:id="rId3"/>
    <p:sldId id="256" r:id="rId4"/>
    <p:sldId id="269" r:id="rId5"/>
    <p:sldId id="259" r:id="rId6"/>
    <p:sldId id="263" r:id="rId7"/>
    <p:sldId id="281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7509"/>
    <a:srgbClr val="EB0813"/>
    <a:srgbClr val="FFFCD2"/>
    <a:srgbClr val="EEE6E8"/>
    <a:srgbClr val="D1B9BE"/>
    <a:srgbClr val="AFEEED"/>
    <a:srgbClr val="F58404"/>
    <a:srgbClr val="90A321"/>
    <a:srgbClr val="AE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2" autoAdjust="0"/>
    <p:restoredTop sz="94185" autoAdjust="0"/>
  </p:normalViewPr>
  <p:slideViewPr>
    <p:cSldViewPr snapToGrid="0">
      <p:cViewPr varScale="1">
        <p:scale>
          <a:sx n="80" d="100"/>
          <a:sy n="80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DB3A6-4179-4F15-AF8A-74A436B881E4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669D9-3312-45CA-A5C0-7264670EA4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14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Moment voor de kinderen om bij de projectverbeelding te komen.</a:t>
            </a:r>
          </a:p>
          <a:p>
            <a:r>
              <a:rPr lang="nl-NL" dirty="0"/>
              <a:t>Klik om naar de volgende dia te 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52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Kern van de projectverbeelding. </a:t>
            </a:r>
          </a:p>
          <a:p>
            <a:r>
              <a:rPr lang="nl-NL" dirty="0"/>
              <a:t>Dia gaat automatisch over in de volgende dia.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60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Projectraam en titel.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989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Projectgegevens 1</a:t>
            </a:r>
            <a:r>
              <a:rPr lang="nl-NL" baseline="30000" dirty="0"/>
              <a:t>e</a:t>
            </a:r>
            <a:r>
              <a:rPr lang="nl-NL" dirty="0"/>
              <a:t> projectmoment.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9899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Projectsymbool verschijnt.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020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Symbool gaat naar zijn plaats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4665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Afsluitende dia: symbool wordt opgenomen in het raam.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Sluit de presentatie.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669D9-3312-45CA-A5C0-7264670EA49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460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701C3-8EEA-94CB-8DC7-EB24E315D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63C52D-8912-6855-E6A7-9216542E0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8C5082-D830-3E83-82F6-07F4CF4A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B910DA-8D11-DFCC-0E05-41CEEB0B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37B7E-2C71-23FA-E4FE-A58E786B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19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4B7BC-B802-9212-F7CC-102CFF36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365809-2561-0415-F6C3-C8F09FE1C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0F47B1-37D3-144A-591E-421FC799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5DC66-A9B6-3523-AFAD-3B7FC59C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15E639-258B-F599-C7B1-DF088D33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68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070164-367E-57FE-E86E-4CC3894A8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C51B17-E917-EBDA-7F82-BD2D11743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13F6F-7CBD-405C-F6A1-EC17C8D7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90B27A-EAE2-20D9-426D-5F317537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D05B9B-B970-9DEB-E4EB-873ED195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10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AC5A5-3FE3-7CB3-234E-975B3001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0DCF1-768B-0862-AE84-1DBCE97AB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827D65-73EF-A9C2-2C60-0615301B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BC5694-401A-B453-3EBF-893480395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05306C-426F-F035-ED60-DC1F4F3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68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D2568-9486-EC9F-3C0C-8A604C4F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A1D62F-C845-84AE-1EDC-14DBF97D7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6D67B7-E930-E5B7-A90F-D681FED9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D197C8-91D9-78A4-1DA0-B52743E1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15318D-B585-FCDC-35D5-D36F48FB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92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72116-2605-5D2F-15C5-3206CD2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1E552F-AC11-90A3-7558-CA02E525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BA9F03-123A-E7D4-6FC9-0907D9EC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B2A856-9964-3A06-5469-67CEFF03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1C38C8-B607-0AC8-25DC-6A98536C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E702A2-2D97-B0C1-5983-C9079244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2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34A66-4640-5931-4F40-C609269C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A94FA0-8F8A-1DD4-C5C7-A23F78C7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193F62-326D-0778-269C-C3C2FDC33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51A9C5-B5DA-9405-91C5-8D9711E7F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D30D91-0B61-820E-98E8-2F756C055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31E378-E2F0-EFA1-6013-AA5C6C77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953A91C-748C-0DB6-4E55-93859989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C44A10-8116-06C1-0B82-3B4EDC16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9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AF378-F420-7991-FA93-5CBFD96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8AE1F5-BC02-3C98-C3F7-9AC1B653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479F65-268B-E190-8CED-BC78E782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AC8B8E7-E4F5-5ACB-C12D-7581010A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9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3CC878-79CC-111B-9770-0CDC7093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E24C09-5262-28B3-E46D-B968D443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C84182-E618-7BE8-13A9-F5337DB0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7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179F7-14CE-C841-CDD2-AAF4937B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79CF8-0FE5-B54A-C4DF-00F8962A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C75D16-2B88-F768-3D93-F219F3BB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5CBCB7-1C7D-A236-78D4-72F41F2D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5EDAF4-43C3-C623-13D2-F398CBA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8DD34D-2611-3289-5E12-194D1220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52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F697F-BAC4-02C9-A543-BA77DE54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A42CDC3-3DF6-7A73-6692-3C12C86F8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4A9EEB-147F-E17A-6EA5-BC8E0D912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C89728-9503-B238-E6CE-4F5EE10C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2A201B-C788-70AE-83FA-9B2916CC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CE21E5-0A30-3BCE-B3CD-A58CA145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20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1D8464-42A9-FB3B-AA52-C54ABF9B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F7D004-2927-26DC-7AEA-B7B99B834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9C6D4-5635-BD8A-7176-DD9A89DD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1719-F8A7-4ADC-AAE5-0EF1431D95DA}" type="datetimeFigureOut">
              <a:rPr lang="nl-NL" smtClean="0"/>
              <a:t>13-1-2026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ED9823-1398-E69B-F102-965C25633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37E53-4A9F-FD4C-3568-548B76CEA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34638-4833-4770-84D0-A45AA7DC35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FEBAD69-E001-F437-EDDF-A6DE59FBE7EF}"/>
              </a:ext>
            </a:extLst>
          </p:cNvPr>
          <p:cNvSpPr txBox="1"/>
          <p:nvPr/>
        </p:nvSpPr>
        <p:spPr>
          <a:xfrm>
            <a:off x="613675" y="3953712"/>
            <a:ext cx="8426369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1</a:t>
            </a:r>
            <a:r>
              <a:rPr lang="nl-NL" sz="32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</a:t>
            </a:r>
          </a:p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Welkom bij de projectverbeelding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0C44B3-DB91-2006-CBE0-D1B14D746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9870299-B39B-50FF-BA23-BE9F18ADE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F6DD8DF-16A0-BD36-6329-D667E3115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60000"/>
            <a:ext cx="6004900" cy="648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C662800-610F-D3DA-EDC2-AF50DAA59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396000"/>
            <a:ext cx="6004900" cy="648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4B56046-ADD6-EBB3-507E-57D8EFA90116}"/>
              </a:ext>
            </a:extLst>
          </p:cNvPr>
          <p:cNvSpPr txBox="1"/>
          <p:nvPr/>
        </p:nvSpPr>
        <p:spPr>
          <a:xfrm>
            <a:off x="594403" y="3853755"/>
            <a:ext cx="4093171" cy="249299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Als Gods licht er door gaat schijnen…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4964964-51CB-4110-99AA-C9DC1F08B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4" y="153869"/>
            <a:ext cx="3388235" cy="631633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E6E89E1-9F81-BA8E-5760-904FEA3D4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02" y="2424686"/>
            <a:ext cx="3752096" cy="39654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6C6C09E-6CF0-AA65-343F-95F07C5A5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91"/>
          <a:stretch>
            <a:fillRect/>
          </a:stretch>
        </p:blipFill>
        <p:spPr>
          <a:xfrm>
            <a:off x="459948" y="6568178"/>
            <a:ext cx="5004000" cy="2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5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95966A2-C0FA-45A7-FAA4-C95146F0381F}"/>
              </a:ext>
            </a:extLst>
          </p:cNvPr>
          <p:cNvSpPr txBox="1"/>
          <p:nvPr/>
        </p:nvSpPr>
        <p:spPr>
          <a:xfrm>
            <a:off x="720000" y="2340000"/>
            <a:ext cx="8426369" cy="280076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Datum: 15 februari 2026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Gebeurtenis: Jezus’ intocht in Jeruzalem</a:t>
            </a:r>
          </a:p>
          <a:p>
            <a:r>
              <a:rPr lang="nl-NL" sz="24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Bijbelgedeelte: Matteüs 21:1-11</a:t>
            </a:r>
          </a:p>
          <a:p>
            <a:endParaRPr lang="nl-NL" sz="2400" b="1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1</a:t>
            </a:r>
            <a:r>
              <a:rPr lang="nl-NL" sz="2400" b="1" baseline="30000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e</a:t>
            </a:r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projectmoment 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Thema: </a:t>
            </a:r>
            <a:r>
              <a:rPr lang="nl-NL" sz="32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juichen en begrijpen</a:t>
            </a:r>
          </a:p>
          <a:p>
            <a:r>
              <a:rPr lang="nl-NL" sz="24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 </a:t>
            </a:r>
            <a:endParaRPr lang="nl-NL" sz="24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6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E48FCB5-7CFC-F268-2708-33871BD95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76929"/>
            <a:ext cx="5008558" cy="5643230"/>
          </a:xfrm>
          <a:prstGeom prst="rect">
            <a:avLst/>
          </a:prstGeom>
          <a:effectLst>
            <a:outerShdw blurRad="50800" dist="12700" dir="2700000" sx="110000" sy="11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867A725-C274-4341-11B4-EF5A880383A1}"/>
              </a:ext>
            </a:extLst>
          </p:cNvPr>
          <p:cNvSpPr txBox="1"/>
          <p:nvPr/>
        </p:nvSpPr>
        <p:spPr>
          <a:xfrm rot="16200000">
            <a:off x="612000" y="3493570"/>
            <a:ext cx="6105646" cy="5847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juichen en begrijpen </a:t>
            </a:r>
            <a:endParaRPr lang="nl-NL" sz="3200" dirty="0">
              <a:ln w="28575">
                <a:noFill/>
              </a:ln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0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C3B8CE-9CBB-D4DE-8A9D-64E06610D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32" y="329177"/>
            <a:ext cx="3364999" cy="6352045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85B9F42C-B1F2-B6C0-BF06-72CA2F173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301" y="-1083572"/>
            <a:ext cx="3361951" cy="634899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DD16AC7-0226-B3C6-55F8-59DDF74C5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615" y="-488294"/>
            <a:ext cx="3364142" cy="63504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A11B4FF-DF53-C6FB-8666-7A5FF725F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615" y="936712"/>
            <a:ext cx="3364142" cy="63504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550D3AB-4DAC-62F4-56E7-D6875554E5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929" y="-162458"/>
            <a:ext cx="3364142" cy="63504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30C05CA-AEFC-1A42-45A7-71D971E849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890" y="1565097"/>
            <a:ext cx="1123651" cy="165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AF63F51-C98C-1A32-C259-FACD2818A1B7}"/>
              </a:ext>
            </a:extLst>
          </p:cNvPr>
          <p:cNvSpPr txBox="1"/>
          <p:nvPr/>
        </p:nvSpPr>
        <p:spPr>
          <a:xfrm>
            <a:off x="3672700" y="5077276"/>
            <a:ext cx="2423300" cy="15696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3200" b="1" dirty="0">
                <a:ln w="28575">
                  <a:noFill/>
                </a:ln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Tussen juichen en begrijpen </a:t>
            </a:r>
            <a:endParaRPr lang="nl-NL" sz="3200" dirty="0">
              <a:ln w="28575">
                <a:noFill/>
              </a:ln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8BD8D2C-863E-4509-4B1B-FEE25473F0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41" y="6725833"/>
            <a:ext cx="5004000" cy="119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69 L 0.0931 0.05487 C 0.15313 0.08612 0.18529 0.0713 0.22253 0.05533 C 0.25977 0.03959 0.30248 -0.03148 0.31667 -0.04051 C 0.3388 -0.05393 0.37995 -0.1699 0.39753 -0.18217 " pathEditMode="relative" rAng="0" ptsTypes="AAAAA">
                                      <p:cBhvr>
                                        <p:cTn id="6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5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8D620C-375A-17DD-99AD-ED1D074D9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AF69E26-BF8C-BF9B-C579-391310A26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48" y="1496517"/>
            <a:ext cx="1123651" cy="165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85E45F0-D37B-4A7E-7BA3-33B8806CBB6F}"/>
              </a:ext>
            </a:extLst>
          </p:cNvPr>
          <p:cNvSpPr txBox="1"/>
          <p:nvPr/>
        </p:nvSpPr>
        <p:spPr>
          <a:xfrm>
            <a:off x="4336497" y="3201799"/>
            <a:ext cx="4620724" cy="2862322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nl-NL" sz="6000" b="1" dirty="0">
                <a:solidFill>
                  <a:srgbClr val="FFFCD2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</a:rPr>
              <a:t>Tot de volgende keer!</a:t>
            </a:r>
            <a:endParaRPr lang="nl-NL" sz="6200" dirty="0">
              <a:solidFill>
                <a:srgbClr val="FFFCD2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F32DC05-32EE-5760-1865-3C5AD872B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66"/>
          <a:stretch>
            <a:fillRect/>
          </a:stretch>
        </p:blipFill>
        <p:spPr>
          <a:xfrm>
            <a:off x="377639" y="6672235"/>
            <a:ext cx="4998787" cy="1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165</Words>
  <Application>Microsoft Office PowerPoint</Application>
  <PresentationFormat>Breedbeeld</PresentationFormat>
  <Paragraphs>36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75</cp:revision>
  <dcterms:created xsi:type="dcterms:W3CDTF">2025-12-18T17:10:29Z</dcterms:created>
  <dcterms:modified xsi:type="dcterms:W3CDTF">2026-01-13T08:50:32Z</dcterms:modified>
</cp:coreProperties>
</file>