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E2C65-47BC-4378-8A5D-E61328A78CB6}" v="31" dt="2025-11-16T19:01:57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8BAE4B81-9508-46B3-B5D3-90648E0417A4}"/>
    <pc:docChg chg="custSel addSld delSld modSld">
      <pc:chgData name="Blaas, Renate" userId="1d8423d0-e2c2-4771-b5b1-1e7e17c32ae4" providerId="ADAL" clId="{8BAE4B81-9508-46B3-B5D3-90648E0417A4}" dt="2025-11-16T19:02:05.183" v="56" actId="47"/>
      <pc:docMkLst>
        <pc:docMk/>
      </pc:docMkLst>
      <pc:sldChg chg="modSp mod">
        <pc:chgData name="Blaas, Renate" userId="1d8423d0-e2c2-4771-b5b1-1e7e17c32ae4" providerId="ADAL" clId="{8BAE4B81-9508-46B3-B5D3-90648E0417A4}" dt="2025-11-16T18:45:29.691" v="34" actId="14100"/>
        <pc:sldMkLst>
          <pc:docMk/>
          <pc:sldMk cId="4279718108" sldId="258"/>
        </pc:sldMkLst>
        <pc:picChg chg="mod">
          <ac:chgData name="Blaas, Renate" userId="1d8423d0-e2c2-4771-b5b1-1e7e17c32ae4" providerId="ADAL" clId="{8BAE4B81-9508-46B3-B5D3-90648E0417A4}" dt="2025-11-16T18:43:01.746" v="31" actId="14100"/>
          <ac:picMkLst>
            <pc:docMk/>
            <pc:sldMk cId="4279718108" sldId="258"/>
            <ac:picMk id="6" creationId="{5A320B2E-1D75-8C28-F524-1942D06B7200}"/>
          </ac:picMkLst>
        </pc:picChg>
        <pc:picChg chg="mod">
          <ac:chgData name="Blaas, Renate" userId="1d8423d0-e2c2-4771-b5b1-1e7e17c32ae4" providerId="ADAL" clId="{8BAE4B81-9508-46B3-B5D3-90648E0417A4}" dt="2025-11-16T18:45:29.691" v="34" actId="14100"/>
          <ac:picMkLst>
            <pc:docMk/>
            <pc:sldMk cId="4279718108" sldId="258"/>
            <ac:picMk id="9" creationId="{84975BEB-D6A8-A55B-6E64-85D1C35F3C25}"/>
          </ac:picMkLst>
        </pc:picChg>
      </pc:sldChg>
      <pc:sldChg chg="addSp modSp mod modAnim">
        <pc:chgData name="Blaas, Renate" userId="1d8423d0-e2c2-4771-b5b1-1e7e17c32ae4" providerId="ADAL" clId="{8BAE4B81-9508-46B3-B5D3-90648E0417A4}" dt="2025-11-16T19:01:57.228" v="55"/>
        <pc:sldMkLst>
          <pc:docMk/>
          <pc:sldMk cId="1957881721" sldId="260"/>
        </pc:sldMkLst>
        <pc:picChg chg="add mod">
          <ac:chgData name="Blaas, Renate" userId="1d8423d0-e2c2-4771-b5b1-1e7e17c32ae4" providerId="ADAL" clId="{8BAE4B81-9508-46B3-B5D3-90648E0417A4}" dt="2025-11-16T19:01:07.945" v="41" actId="1076"/>
          <ac:picMkLst>
            <pc:docMk/>
            <pc:sldMk cId="1957881721" sldId="260"/>
            <ac:picMk id="2" creationId="{EB2C636A-D682-989D-228E-A235D6772BB2}"/>
          </ac:picMkLst>
        </pc:picChg>
        <pc:picChg chg="mod">
          <ac:chgData name="Blaas, Renate" userId="1d8423d0-e2c2-4771-b5b1-1e7e17c32ae4" providerId="ADAL" clId="{8BAE4B81-9508-46B3-B5D3-90648E0417A4}" dt="2025-11-16T17:18:25.924" v="2" actId="14826"/>
          <ac:picMkLst>
            <pc:docMk/>
            <pc:sldMk cId="1957881721" sldId="260"/>
            <ac:picMk id="8" creationId="{3200FE8C-CEA9-E0DE-6BAE-FAFD75E029BC}"/>
          </ac:picMkLst>
        </pc:picChg>
      </pc:sldChg>
      <pc:sldChg chg="modSp mod modAnim">
        <pc:chgData name="Blaas, Renate" userId="1d8423d0-e2c2-4771-b5b1-1e7e17c32ae4" providerId="ADAL" clId="{8BAE4B81-9508-46B3-B5D3-90648E0417A4}" dt="2025-11-16T18:46:14.028" v="37"/>
        <pc:sldMkLst>
          <pc:docMk/>
          <pc:sldMk cId="129292870" sldId="262"/>
        </pc:sldMkLst>
        <pc:picChg chg="mod">
          <ac:chgData name="Blaas, Renate" userId="1d8423d0-e2c2-4771-b5b1-1e7e17c32ae4" providerId="ADAL" clId="{8BAE4B81-9508-46B3-B5D3-90648E0417A4}" dt="2025-11-16T17:27:29.270" v="15" actId="14826"/>
          <ac:picMkLst>
            <pc:docMk/>
            <pc:sldMk cId="129292870" sldId="262"/>
            <ac:picMk id="3" creationId="{A24389A0-0B4E-A500-61C7-87FCB1D10040}"/>
          </ac:picMkLst>
        </pc:picChg>
        <pc:picChg chg="mod">
          <ac:chgData name="Blaas, Renate" userId="1d8423d0-e2c2-4771-b5b1-1e7e17c32ae4" providerId="ADAL" clId="{8BAE4B81-9508-46B3-B5D3-90648E0417A4}" dt="2025-11-16T17:27:44.780" v="26" actId="1037"/>
          <ac:picMkLst>
            <pc:docMk/>
            <pc:sldMk cId="129292870" sldId="262"/>
            <ac:picMk id="7" creationId="{846B4239-0FBD-B933-E880-1A92CBFC5AEF}"/>
          </ac:picMkLst>
        </pc:picChg>
      </pc:sldChg>
      <pc:sldChg chg="modSp mod">
        <pc:chgData name="Blaas, Renate" userId="1d8423d0-e2c2-4771-b5b1-1e7e17c32ae4" providerId="ADAL" clId="{8BAE4B81-9508-46B3-B5D3-90648E0417A4}" dt="2025-11-16T18:36:10.696" v="29" actId="14826"/>
        <pc:sldMkLst>
          <pc:docMk/>
          <pc:sldMk cId="1116733619" sldId="263"/>
        </pc:sldMkLst>
        <pc:spChg chg="mod">
          <ac:chgData name="Blaas, Renate" userId="1d8423d0-e2c2-4771-b5b1-1e7e17c32ae4" providerId="ADAL" clId="{8BAE4B81-9508-46B3-B5D3-90648E0417A4}" dt="2025-11-16T17:26:47.743" v="9" actId="20577"/>
          <ac:spMkLst>
            <pc:docMk/>
            <pc:sldMk cId="1116733619" sldId="263"/>
            <ac:spMk id="11" creationId="{18116E65-3875-F969-74C7-86BA02A9E5F9}"/>
          </ac:spMkLst>
        </pc:spChg>
        <pc:picChg chg="mod">
          <ac:chgData name="Blaas, Renate" userId="1d8423d0-e2c2-4771-b5b1-1e7e17c32ae4" providerId="ADAL" clId="{8BAE4B81-9508-46B3-B5D3-90648E0417A4}" dt="2025-11-16T18:36:10.696" v="29" actId="14826"/>
          <ac:picMkLst>
            <pc:docMk/>
            <pc:sldMk cId="1116733619" sldId="263"/>
            <ac:picMk id="6" creationId="{C39AB347-2AC8-5326-E7C6-B5E7DD0E2E1E}"/>
          </ac:picMkLst>
        </pc:picChg>
        <pc:picChg chg="mod">
          <ac:chgData name="Blaas, Renate" userId="1d8423d0-e2c2-4771-b5b1-1e7e17c32ae4" providerId="ADAL" clId="{8BAE4B81-9508-46B3-B5D3-90648E0417A4}" dt="2025-11-16T17:26:28.440" v="3" actId="14826"/>
          <ac:picMkLst>
            <pc:docMk/>
            <pc:sldMk cId="1116733619" sldId="263"/>
            <ac:picMk id="10" creationId="{CC109481-DB6B-BA7E-F541-B02E59F1F188}"/>
          </ac:picMkLst>
        </pc:picChg>
      </pc:sldChg>
      <pc:sldChg chg="delSp modSp add del mod modTransition">
        <pc:chgData name="Blaas, Renate" userId="1d8423d0-e2c2-4771-b5b1-1e7e17c32ae4" providerId="ADAL" clId="{8BAE4B81-9508-46B3-B5D3-90648E0417A4}" dt="2025-11-16T19:02:05.183" v="56" actId="47"/>
        <pc:sldMkLst>
          <pc:docMk/>
          <pc:sldMk cId="2274969328" sldId="264"/>
        </pc:sldMkLst>
        <pc:picChg chg="del mod">
          <ac:chgData name="Blaas, Renate" userId="1d8423d0-e2c2-4771-b5b1-1e7e17c32ae4" providerId="ADAL" clId="{8BAE4B81-9508-46B3-B5D3-90648E0417A4}" dt="2025-11-16T19:01:03.611" v="39" actId="21"/>
          <ac:picMkLst>
            <pc:docMk/>
            <pc:sldMk cId="2274969328" sldId="264"/>
            <ac:picMk id="8" creationId="{EB2C636A-D682-989D-228E-A235D6772B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6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7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89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38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2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7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B335CE-406A-06D8-8F0F-7CB8D8D3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66965-A1CD-C628-57DE-3CB994B0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BC10BF-F097-582E-8019-5D3ED931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10" y="2231286"/>
            <a:ext cx="7707099" cy="15240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249A5F-B5E4-19F7-1A81-FEB981C6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29" y="2210967"/>
            <a:ext cx="7707099" cy="15240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EED5CE-5673-AD53-D7A8-AA29F7304CD0}"/>
              </a:ext>
            </a:extLst>
          </p:cNvPr>
          <p:cNvSpPr txBox="1"/>
          <p:nvPr/>
        </p:nvSpPr>
        <p:spPr>
          <a:xfrm>
            <a:off x="6238965" y="3784283"/>
            <a:ext cx="222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Kerstproject 2025</a:t>
            </a:r>
          </a:p>
        </p:txBody>
      </p:sp>
    </p:spTree>
    <p:extLst>
      <p:ext uri="{BB962C8B-B14F-4D97-AF65-F5344CB8AC3E}">
        <p14:creationId xmlns:p14="http://schemas.microsoft.com/office/powerpoint/2010/main" val="298351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1B929-F9C3-F244-8414-A02931D7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AAA804-B071-6C0F-DDEE-04EF7C15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7" name="Afbeelding 6" descr="Afbeelding met tekst, accessoire, Bagage en tassen, koffer&#10;&#10;Door AI gegenereerde inhoud is mogelijk onjuist.">
            <a:extLst>
              <a:ext uri="{FF2B5EF4-FFF2-40B4-BE49-F238E27FC236}">
                <a16:creationId xmlns:a16="http://schemas.microsoft.com/office/drawing/2014/main" id="{AEBE3162-1B5C-9259-8FB0-D5B6761D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86561"/>
            <a:ext cx="7827819" cy="3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DD0-DE7E-04CE-8B69-31456559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2655DB-311C-0739-C5CF-1091BD6B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47"/>
            <a:ext cx="9144000" cy="68565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8CEF7F-BA6C-64CB-79C3-5D4F8B69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581891" y="1686561"/>
            <a:ext cx="8028709" cy="39348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D798-7DA8-1ECF-6B29-8A071975C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B2E-1D75-8C28-F524-1942D06B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449" y="3841558"/>
            <a:ext cx="3184531" cy="13298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975BEB-D6A8-A55B-6E64-85D1C35F3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920" y="4558145"/>
            <a:ext cx="2255520" cy="4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421B9-892D-4F5A-28A2-67566A99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0DA5217-D72E-BBA9-998F-38BDF0E897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1A59A1-BD5C-EDFE-1A46-6354A7079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15F8DA-5345-EBDF-123F-14770C612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/>
        </p:blipFill>
        <p:spPr>
          <a:xfrm>
            <a:off x="527538" y="1680691"/>
            <a:ext cx="8143875" cy="39348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88BC65-5787-6050-FDA8-0D0F865E0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836" y="4246880"/>
            <a:ext cx="2902528" cy="7907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DED1A0-8329-6A54-1C4C-343E511C1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19749"/>
          <a:stretch>
            <a:fillRect/>
          </a:stretch>
        </p:blipFill>
        <p:spPr>
          <a:xfrm>
            <a:off x="5243982" y="3330520"/>
            <a:ext cx="2542235" cy="13716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4389A0-0B4E-A500-61C7-87FCB1D10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353"/>
          <a:stretch/>
        </p:blipFill>
        <p:spPr>
          <a:xfrm>
            <a:off x="5243982" y="3383280"/>
            <a:ext cx="2542235" cy="1486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46B4239-0FBD-B933-E880-1A92CBFC5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616" y="3116805"/>
            <a:ext cx="2902526" cy="1900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9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D837-D047-9ED6-1EFE-8D2E1BC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01C7BCF-9CA8-8D03-C279-2C747699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4E5D70-8D5C-4C13-C0F9-4BD4B1245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200FE8C-CEA9-E0DE-6BAE-FAFD75E02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4" cy="513548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B2C636A-D682-989D-228E-A235D6772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4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8D97-B919-348E-F01A-FB3EBC2B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1E0A68B-5145-8B00-CF0C-FD29DC46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E7ABF00-9D10-77A3-B87F-85C3DD338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C109481-DB6B-BA7E-F541-B02E59F1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96526"/>
            <a:ext cx="7843284" cy="513548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8116E65-3875-F969-74C7-86BA02A9E5F9}"/>
              </a:ext>
            </a:extLst>
          </p:cNvPr>
          <p:cNvSpPr txBox="1"/>
          <p:nvPr/>
        </p:nvSpPr>
        <p:spPr>
          <a:xfrm>
            <a:off x="685800" y="5561474"/>
            <a:ext cx="222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Lucas 1:26-39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9AB347-2AC8-5326-E7C6-B5E7DD0E2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54" y="1856239"/>
            <a:ext cx="5509846" cy="18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DA-1B53-851F-96B0-3A618890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F18021-963F-0A9D-04FC-4E522B29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F0DF3-C06C-4E8B-E885-98DDC5897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5" y="4866640"/>
            <a:ext cx="1914169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7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482</TotalTime>
  <Words>4</Words>
  <Application>Microsoft Office PowerPoint</Application>
  <PresentationFormat>Diavoorstelling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4</cp:revision>
  <dcterms:created xsi:type="dcterms:W3CDTF">2025-11-14T16:24:24Z</dcterms:created>
  <dcterms:modified xsi:type="dcterms:W3CDTF">2025-11-16T19:02:14Z</dcterms:modified>
</cp:coreProperties>
</file>