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0" r:id="rId6"/>
    <p:sldId id="264" r:id="rId7"/>
    <p:sldId id="265" r:id="rId8"/>
    <p:sldId id="266" r:id="rId9"/>
    <p:sldId id="263" r:id="rId10"/>
    <p:sldId id="267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28258F-52F9-45D0-B2E5-97A39F6EDA4B}" v="41" dt="2025-11-29T20:32:08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02" y="-10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as, Renate" userId="1d8423d0-e2c2-4771-b5b1-1e7e17c32ae4" providerId="ADAL" clId="{8BAE4B81-9508-46B3-B5D3-90648E0417A4}"/>
    <pc:docChg chg="undo custSel addSld delSld modSld">
      <pc:chgData name="Blaas, Renate" userId="1d8423d0-e2c2-4771-b5b1-1e7e17c32ae4" providerId="ADAL" clId="{8BAE4B81-9508-46B3-B5D3-90648E0417A4}" dt="2025-11-29T20:37:39.031" v="402" actId="1036"/>
      <pc:docMkLst>
        <pc:docMk/>
      </pc:docMkLst>
      <pc:sldChg chg="modSp mod">
        <pc:chgData name="Blaas, Renate" userId="1d8423d0-e2c2-4771-b5b1-1e7e17c32ae4" providerId="ADAL" clId="{8BAE4B81-9508-46B3-B5D3-90648E0417A4}" dt="2025-11-29T20:37:39.031" v="402" actId="1036"/>
        <pc:sldMkLst>
          <pc:docMk/>
          <pc:sldMk cId="4279718108" sldId="258"/>
        </pc:sldMkLst>
        <pc:picChg chg="mod">
          <ac:chgData name="Blaas, Renate" userId="1d8423d0-e2c2-4771-b5b1-1e7e17c32ae4" providerId="ADAL" clId="{8BAE4B81-9508-46B3-B5D3-90648E0417A4}" dt="2025-11-29T20:37:39.031" v="402" actId="1036"/>
          <ac:picMkLst>
            <pc:docMk/>
            <pc:sldMk cId="4279718108" sldId="258"/>
            <ac:picMk id="4" creationId="{312655DB-311C-0739-C5CF-1091BD6BCCDE}"/>
          </ac:picMkLst>
        </pc:picChg>
        <pc:picChg chg="mod">
          <ac:chgData name="Blaas, Renate" userId="1d8423d0-e2c2-4771-b5b1-1e7e17c32ae4" providerId="ADAL" clId="{8BAE4B81-9508-46B3-B5D3-90648E0417A4}" dt="2025-11-28T20:41:59.280" v="53" actId="1076"/>
          <ac:picMkLst>
            <pc:docMk/>
            <pc:sldMk cId="4279718108" sldId="258"/>
            <ac:picMk id="6" creationId="{5A320B2E-1D75-8C28-F524-1942D06B7200}"/>
          </ac:picMkLst>
        </pc:picChg>
        <pc:picChg chg="mod">
          <ac:chgData name="Blaas, Renate" userId="1d8423d0-e2c2-4771-b5b1-1e7e17c32ae4" providerId="ADAL" clId="{8BAE4B81-9508-46B3-B5D3-90648E0417A4}" dt="2025-11-28T20:42:07.393" v="54" actId="14100"/>
          <ac:picMkLst>
            <pc:docMk/>
            <pc:sldMk cId="4279718108" sldId="258"/>
            <ac:picMk id="9" creationId="{84975BEB-D6A8-A55B-6E64-85D1C35F3C25}"/>
          </ac:picMkLst>
        </pc:picChg>
      </pc:sldChg>
      <pc:sldChg chg="delSp modSp mod">
        <pc:chgData name="Blaas, Renate" userId="1d8423d0-e2c2-4771-b5b1-1e7e17c32ae4" providerId="ADAL" clId="{8BAE4B81-9508-46B3-B5D3-90648E0417A4}" dt="2025-11-29T11:24:22.312" v="173" actId="1076"/>
        <pc:sldMkLst>
          <pc:docMk/>
          <pc:sldMk cId="1957881721" sldId="260"/>
        </pc:sldMkLst>
        <pc:picChg chg="mod">
          <ac:chgData name="Blaas, Renate" userId="1d8423d0-e2c2-4771-b5b1-1e7e17c32ae4" providerId="ADAL" clId="{8BAE4B81-9508-46B3-B5D3-90648E0417A4}" dt="2025-11-29T11:24:22.312" v="173" actId="1076"/>
          <ac:picMkLst>
            <pc:docMk/>
            <pc:sldMk cId="1957881721" sldId="260"/>
            <ac:picMk id="2" creationId="{EB2C636A-D682-989D-228E-A235D6772BB2}"/>
          </ac:picMkLst>
        </pc:picChg>
        <pc:picChg chg="del">
          <ac:chgData name="Blaas, Renate" userId="1d8423d0-e2c2-4771-b5b1-1e7e17c32ae4" providerId="ADAL" clId="{8BAE4B81-9508-46B3-B5D3-90648E0417A4}" dt="2025-11-29T11:24:18.648" v="172" actId="478"/>
          <ac:picMkLst>
            <pc:docMk/>
            <pc:sldMk cId="1957881721" sldId="260"/>
            <ac:picMk id="8" creationId="{3200FE8C-CEA9-E0DE-6BAE-FAFD75E029BC}"/>
          </ac:picMkLst>
        </pc:picChg>
      </pc:sldChg>
      <pc:sldChg chg="addSp delSp modSp mod delAnim">
        <pc:chgData name="Blaas, Renate" userId="1d8423d0-e2c2-4771-b5b1-1e7e17c32ae4" providerId="ADAL" clId="{8BAE4B81-9508-46B3-B5D3-90648E0417A4}" dt="2025-11-29T11:22:24.257" v="151" actId="21"/>
        <pc:sldMkLst>
          <pc:docMk/>
          <pc:sldMk cId="129292870" sldId="262"/>
        </pc:sldMkLst>
        <pc:spChg chg="add del">
          <ac:chgData name="Blaas, Renate" userId="1d8423d0-e2c2-4771-b5b1-1e7e17c32ae4" providerId="ADAL" clId="{8BAE4B81-9508-46B3-B5D3-90648E0417A4}" dt="2025-11-29T11:22:24.257" v="151" actId="21"/>
          <ac:spMkLst>
            <pc:docMk/>
            <pc:sldMk cId="129292870" sldId="262"/>
            <ac:spMk id="2" creationId="{337AD683-B851-5635-C7D7-0F18AEA1B114}"/>
          </ac:spMkLst>
        </pc:spChg>
        <pc:picChg chg="add del mod">
          <ac:chgData name="Blaas, Renate" userId="1d8423d0-e2c2-4771-b5b1-1e7e17c32ae4" providerId="ADAL" clId="{8BAE4B81-9508-46B3-B5D3-90648E0417A4}" dt="2025-11-28T20:42:53.708" v="64" actId="478"/>
          <ac:picMkLst>
            <pc:docMk/>
            <pc:sldMk cId="129292870" sldId="262"/>
            <ac:picMk id="2" creationId="{7F751859-6CAE-790D-9DDD-A757F42680FC}"/>
          </ac:picMkLst>
        </pc:picChg>
        <pc:picChg chg="add del mod">
          <ac:chgData name="Blaas, Renate" userId="1d8423d0-e2c2-4771-b5b1-1e7e17c32ae4" providerId="ADAL" clId="{8BAE4B81-9508-46B3-B5D3-90648E0417A4}" dt="2025-11-28T20:43:20.978" v="69" actId="1076"/>
          <ac:picMkLst>
            <pc:docMk/>
            <pc:sldMk cId="129292870" sldId="262"/>
            <ac:picMk id="3" creationId="{A24389A0-0B4E-A500-61C7-87FCB1D10040}"/>
          </ac:picMkLst>
        </pc:picChg>
        <pc:picChg chg="ord">
          <ac:chgData name="Blaas, Renate" userId="1d8423d0-e2c2-4771-b5b1-1e7e17c32ae4" providerId="ADAL" clId="{8BAE4B81-9508-46B3-B5D3-90648E0417A4}" dt="2025-11-28T20:43:40.824" v="74" actId="167"/>
          <ac:picMkLst>
            <pc:docMk/>
            <pc:sldMk cId="129292870" sldId="262"/>
            <ac:picMk id="4" creationId="{60DA5217-D72E-BBA9-998F-38BDF0E897E3}"/>
          </ac:picMkLst>
        </pc:picChg>
        <pc:picChg chg="add del">
          <ac:chgData name="Blaas, Renate" userId="1d8423d0-e2c2-4771-b5b1-1e7e17c32ae4" providerId="ADAL" clId="{8BAE4B81-9508-46B3-B5D3-90648E0417A4}" dt="2025-11-28T20:42:30.867" v="58" actId="478"/>
          <ac:picMkLst>
            <pc:docMk/>
            <pc:sldMk cId="129292870" sldId="262"/>
            <ac:picMk id="6" creationId="{45DED1A0-8329-6A54-1C4C-343E511C1425}"/>
          </ac:picMkLst>
        </pc:picChg>
        <pc:picChg chg="del mod modCrop">
          <ac:chgData name="Blaas, Renate" userId="1d8423d0-e2c2-4771-b5b1-1e7e17c32ae4" providerId="ADAL" clId="{8BAE4B81-9508-46B3-B5D3-90648E0417A4}" dt="2025-11-28T20:43:43.961" v="75" actId="478"/>
          <ac:picMkLst>
            <pc:docMk/>
            <pc:sldMk cId="129292870" sldId="262"/>
            <ac:picMk id="7" creationId="{846B4239-0FBD-B933-E880-1A92CBFC5AEF}"/>
          </ac:picMkLst>
        </pc:picChg>
        <pc:picChg chg="add mod ord">
          <ac:chgData name="Blaas, Renate" userId="1d8423d0-e2c2-4771-b5b1-1e7e17c32ae4" providerId="ADAL" clId="{8BAE4B81-9508-46B3-B5D3-90648E0417A4}" dt="2025-11-28T20:43:51.210" v="82" actId="1036"/>
          <ac:picMkLst>
            <pc:docMk/>
            <pc:sldMk cId="129292870" sldId="262"/>
            <ac:picMk id="8" creationId="{85013824-37B9-7C8E-78F9-504441BAB768}"/>
          </ac:picMkLst>
        </pc:picChg>
        <pc:picChg chg="mod">
          <ac:chgData name="Blaas, Renate" userId="1d8423d0-e2c2-4771-b5b1-1e7e17c32ae4" providerId="ADAL" clId="{8BAE4B81-9508-46B3-B5D3-90648E0417A4}" dt="2025-11-28T20:43:15.567" v="68" actId="14100"/>
          <ac:picMkLst>
            <pc:docMk/>
            <pc:sldMk cId="129292870" sldId="262"/>
            <ac:picMk id="9" creationId="{0588BC65-5787-6050-FDA8-0D0F865E0F09}"/>
          </ac:picMkLst>
        </pc:picChg>
        <pc:picChg chg="add mod modCrop">
          <ac:chgData name="Blaas, Renate" userId="1d8423d0-e2c2-4771-b5b1-1e7e17c32ae4" providerId="ADAL" clId="{8BAE4B81-9508-46B3-B5D3-90648E0417A4}" dt="2025-11-28T20:46:46.048" v="87" actId="732"/>
          <ac:picMkLst>
            <pc:docMk/>
            <pc:sldMk cId="129292870" sldId="262"/>
            <ac:picMk id="10" creationId="{5CAE24F9-B523-F568-AF10-139C0BC5B7C9}"/>
          </ac:picMkLst>
        </pc:picChg>
        <pc:picChg chg="ord">
          <ac:chgData name="Blaas, Renate" userId="1d8423d0-e2c2-4771-b5b1-1e7e17c32ae4" providerId="ADAL" clId="{8BAE4B81-9508-46B3-B5D3-90648E0417A4}" dt="2025-11-28T20:43:36.647" v="73" actId="167"/>
          <ac:picMkLst>
            <pc:docMk/>
            <pc:sldMk cId="129292870" sldId="262"/>
            <ac:picMk id="11" creationId="{9215F8DA-5345-EBDF-123F-14770C612D43}"/>
          </ac:picMkLst>
        </pc:picChg>
      </pc:sldChg>
      <pc:sldChg chg="addSp delSp modSp mod delAnim">
        <pc:chgData name="Blaas, Renate" userId="1d8423d0-e2c2-4771-b5b1-1e7e17c32ae4" providerId="ADAL" clId="{8BAE4B81-9508-46B3-B5D3-90648E0417A4}" dt="2025-11-29T20:32:25.438" v="384" actId="1038"/>
        <pc:sldMkLst>
          <pc:docMk/>
          <pc:sldMk cId="1851072821" sldId="264"/>
        </pc:sldMkLst>
        <pc:spChg chg="add del mod">
          <ac:chgData name="Blaas, Renate" userId="1d8423d0-e2c2-4771-b5b1-1e7e17c32ae4" providerId="ADAL" clId="{8BAE4B81-9508-46B3-B5D3-90648E0417A4}" dt="2025-11-29T11:22:42.792" v="155" actId="478"/>
          <ac:spMkLst>
            <pc:docMk/>
            <pc:sldMk cId="1851072821" sldId="264"/>
            <ac:spMk id="17" creationId="{337AD683-B851-5635-C7D7-0F18AEA1B114}"/>
          </ac:spMkLst>
        </pc:spChg>
        <pc:spChg chg="add del">
          <ac:chgData name="Blaas, Renate" userId="1d8423d0-e2c2-4771-b5b1-1e7e17c32ae4" providerId="ADAL" clId="{8BAE4B81-9508-46B3-B5D3-90648E0417A4}" dt="2025-11-29T20:12:06.505" v="198" actId="21"/>
          <ac:spMkLst>
            <pc:docMk/>
            <pc:sldMk cId="1851072821" sldId="264"/>
            <ac:spMk id="18" creationId="{E243DEB0-37F5-CDC4-B4AF-1FDF711BF522}"/>
          </ac:spMkLst>
        </pc:spChg>
        <pc:spChg chg="add del">
          <ac:chgData name="Blaas, Renate" userId="1d8423d0-e2c2-4771-b5b1-1e7e17c32ae4" providerId="ADAL" clId="{8BAE4B81-9508-46B3-B5D3-90648E0417A4}" dt="2025-11-29T20:17:26.123" v="263" actId="21"/>
          <ac:spMkLst>
            <pc:docMk/>
            <pc:sldMk cId="1851072821" sldId="264"/>
            <ac:spMk id="19" creationId="{50BDD395-0928-B187-F7BF-1FA593A75EF0}"/>
          </ac:spMkLst>
        </pc:spChg>
        <pc:spChg chg="add del mod">
          <ac:chgData name="Blaas, Renate" userId="1d8423d0-e2c2-4771-b5b1-1e7e17c32ae4" providerId="ADAL" clId="{8BAE4B81-9508-46B3-B5D3-90648E0417A4}" dt="2025-11-29T20:17:44.420" v="270" actId="21"/>
          <ac:spMkLst>
            <pc:docMk/>
            <pc:sldMk cId="1851072821" sldId="264"/>
            <ac:spMk id="20" creationId="{50BDD395-0928-B187-F7BF-1FA593A75EF0}"/>
          </ac:spMkLst>
        </pc:spChg>
        <pc:picChg chg="add del mod">
          <ac:chgData name="Blaas, Renate" userId="1d8423d0-e2c2-4771-b5b1-1e7e17c32ae4" providerId="ADAL" clId="{8BAE4B81-9508-46B3-B5D3-90648E0417A4}" dt="2025-11-29T20:31:57.015" v="372" actId="478"/>
          <ac:picMkLst>
            <pc:docMk/>
            <pc:sldMk cId="1851072821" sldId="264"/>
            <ac:picMk id="2" creationId="{D084500B-7555-EFD7-287C-5AF34CA4BE63}"/>
          </ac:picMkLst>
        </pc:picChg>
        <pc:picChg chg="del">
          <ac:chgData name="Blaas, Renate" userId="1d8423d0-e2c2-4771-b5b1-1e7e17c32ae4" providerId="ADAL" clId="{8BAE4B81-9508-46B3-B5D3-90648E0417A4}" dt="2025-11-28T21:48:14.309" v="90" actId="478"/>
          <ac:picMkLst>
            <pc:docMk/>
            <pc:sldMk cId="1851072821" sldId="264"/>
            <ac:picMk id="3" creationId="{E176B638-38DF-5865-0B66-6D197971B0D3}"/>
          </ac:picMkLst>
        </pc:picChg>
        <pc:picChg chg="ord">
          <ac:chgData name="Blaas, Renate" userId="1d8423d0-e2c2-4771-b5b1-1e7e17c32ae4" providerId="ADAL" clId="{8BAE4B81-9508-46B3-B5D3-90648E0417A4}" dt="2025-11-29T20:31:51.016" v="369" actId="167"/>
          <ac:picMkLst>
            <pc:docMk/>
            <pc:sldMk cId="1851072821" sldId="264"/>
            <ac:picMk id="4" creationId="{0B913AE5-061B-EAEF-574E-3EA28D6C6E52}"/>
          </ac:picMkLst>
        </pc:picChg>
        <pc:picChg chg="del">
          <ac:chgData name="Blaas, Renate" userId="1d8423d0-e2c2-4771-b5b1-1e7e17c32ae4" providerId="ADAL" clId="{8BAE4B81-9508-46B3-B5D3-90648E0417A4}" dt="2025-11-28T21:48:14.849" v="91" actId="478"/>
          <ac:picMkLst>
            <pc:docMk/>
            <pc:sldMk cId="1851072821" sldId="264"/>
            <ac:picMk id="6" creationId="{0AFA0C00-0025-C2F3-FD94-4A5384F9D5D1}"/>
          </ac:picMkLst>
        </pc:picChg>
        <pc:picChg chg="del mod">
          <ac:chgData name="Blaas, Renate" userId="1d8423d0-e2c2-4771-b5b1-1e7e17c32ae4" providerId="ADAL" clId="{8BAE4B81-9508-46B3-B5D3-90648E0417A4}" dt="2025-11-28T21:48:13.831" v="89" actId="478"/>
          <ac:picMkLst>
            <pc:docMk/>
            <pc:sldMk cId="1851072821" sldId="264"/>
            <ac:picMk id="7" creationId="{13B98FFD-0623-D026-D1DA-024BF8A3A0CE}"/>
          </ac:picMkLst>
        </pc:picChg>
        <pc:picChg chg="add del mod">
          <ac:chgData name="Blaas, Renate" userId="1d8423d0-e2c2-4771-b5b1-1e7e17c32ae4" providerId="ADAL" clId="{8BAE4B81-9508-46B3-B5D3-90648E0417A4}" dt="2025-11-29T20:31:57.919" v="373" actId="478"/>
          <ac:picMkLst>
            <pc:docMk/>
            <pc:sldMk cId="1851072821" sldId="264"/>
            <ac:picMk id="8" creationId="{DFEFBC96-3275-179F-6825-8659BFD384FD}"/>
          </ac:picMkLst>
        </pc:picChg>
        <pc:picChg chg="del">
          <ac:chgData name="Blaas, Renate" userId="1d8423d0-e2c2-4771-b5b1-1e7e17c32ae4" providerId="ADAL" clId="{8BAE4B81-9508-46B3-B5D3-90648E0417A4}" dt="2025-11-28T21:48:15.658" v="92" actId="478"/>
          <ac:picMkLst>
            <pc:docMk/>
            <pc:sldMk cId="1851072821" sldId="264"/>
            <ac:picMk id="9" creationId="{E8DDCED3-07E4-6F9B-3A46-478E97A18E07}"/>
          </ac:picMkLst>
        </pc:picChg>
        <pc:picChg chg="add del mod">
          <ac:chgData name="Blaas, Renate" userId="1d8423d0-e2c2-4771-b5b1-1e7e17c32ae4" providerId="ADAL" clId="{8BAE4B81-9508-46B3-B5D3-90648E0417A4}" dt="2025-11-29T20:31:56.440" v="371" actId="478"/>
          <ac:picMkLst>
            <pc:docMk/>
            <pc:sldMk cId="1851072821" sldId="264"/>
            <ac:picMk id="10" creationId="{D69F6ABB-4E95-9F6C-EE36-17663E1609F6}"/>
          </ac:picMkLst>
        </pc:picChg>
        <pc:picChg chg="del mod modCrop">
          <ac:chgData name="Blaas, Renate" userId="1d8423d0-e2c2-4771-b5b1-1e7e17c32ae4" providerId="ADAL" clId="{8BAE4B81-9508-46B3-B5D3-90648E0417A4}" dt="2025-11-29T20:31:40.468" v="366" actId="478"/>
          <ac:picMkLst>
            <pc:docMk/>
            <pc:sldMk cId="1851072821" sldId="264"/>
            <ac:picMk id="11" creationId="{01D3EA13-8944-8DE1-D125-D8C59EFA9FEA}"/>
          </ac:picMkLst>
        </pc:picChg>
        <pc:picChg chg="add del mod">
          <ac:chgData name="Blaas, Renate" userId="1d8423d0-e2c2-4771-b5b1-1e7e17c32ae4" providerId="ADAL" clId="{8BAE4B81-9508-46B3-B5D3-90648E0417A4}" dt="2025-11-29T20:31:55.902" v="370" actId="478"/>
          <ac:picMkLst>
            <pc:docMk/>
            <pc:sldMk cId="1851072821" sldId="264"/>
            <ac:picMk id="12" creationId="{1A1B380E-9138-A839-2C64-B0E373557D1B}"/>
          </ac:picMkLst>
        </pc:picChg>
        <pc:picChg chg="add del mod">
          <ac:chgData name="Blaas, Renate" userId="1d8423d0-e2c2-4771-b5b1-1e7e17c32ae4" providerId="ADAL" clId="{8BAE4B81-9508-46B3-B5D3-90648E0417A4}" dt="2025-11-29T11:21:06.237" v="147" actId="478"/>
          <ac:picMkLst>
            <pc:docMk/>
            <pc:sldMk cId="1851072821" sldId="264"/>
            <ac:picMk id="14" creationId="{0C02BD58-3379-8E00-1888-11130B963985}"/>
          </ac:picMkLst>
        </pc:picChg>
        <pc:picChg chg="add del mod">
          <ac:chgData name="Blaas, Renate" userId="1d8423d0-e2c2-4771-b5b1-1e7e17c32ae4" providerId="ADAL" clId="{8BAE4B81-9508-46B3-B5D3-90648E0417A4}" dt="2025-11-29T11:21:05.656" v="146" actId="478"/>
          <ac:picMkLst>
            <pc:docMk/>
            <pc:sldMk cId="1851072821" sldId="264"/>
            <ac:picMk id="16" creationId="{719AF7D9-AD46-6B17-3540-776389458B58}"/>
          </ac:picMkLst>
        </pc:picChg>
        <pc:picChg chg="add mod ord">
          <ac:chgData name="Blaas, Renate" userId="1d8423d0-e2c2-4771-b5b1-1e7e17c32ae4" providerId="ADAL" clId="{8BAE4B81-9508-46B3-B5D3-90648E0417A4}" dt="2025-11-29T20:31:47.767" v="368" actId="167"/>
          <ac:picMkLst>
            <pc:docMk/>
            <pc:sldMk cId="1851072821" sldId="264"/>
            <ac:picMk id="21" creationId="{A39602F3-3D94-E2B7-4F3C-6A4DA9D19468}"/>
          </ac:picMkLst>
        </pc:picChg>
        <pc:picChg chg="add mod">
          <ac:chgData name="Blaas, Renate" userId="1d8423d0-e2c2-4771-b5b1-1e7e17c32ae4" providerId="ADAL" clId="{8BAE4B81-9508-46B3-B5D3-90648E0417A4}" dt="2025-11-29T20:32:25.438" v="384" actId="1038"/>
          <ac:picMkLst>
            <pc:docMk/>
            <pc:sldMk cId="1851072821" sldId="264"/>
            <ac:picMk id="22" creationId="{E0AA6995-3E59-EB2A-3C06-35DF48D21FAC}"/>
          </ac:picMkLst>
        </pc:picChg>
        <pc:picChg chg="add mod">
          <ac:chgData name="Blaas, Renate" userId="1d8423d0-e2c2-4771-b5b1-1e7e17c32ae4" providerId="ADAL" clId="{8BAE4B81-9508-46B3-B5D3-90648E0417A4}" dt="2025-11-29T20:32:25.438" v="384" actId="1038"/>
          <ac:picMkLst>
            <pc:docMk/>
            <pc:sldMk cId="1851072821" sldId="264"/>
            <ac:picMk id="23" creationId="{7569423A-D68C-9C10-E8FF-A6086F8340CE}"/>
          </ac:picMkLst>
        </pc:picChg>
        <pc:picChg chg="add del mod">
          <ac:chgData name="Blaas, Renate" userId="1d8423d0-e2c2-4771-b5b1-1e7e17c32ae4" providerId="ADAL" clId="{8BAE4B81-9508-46B3-B5D3-90648E0417A4}" dt="2025-11-29T20:31:37.762" v="365" actId="478"/>
          <ac:picMkLst>
            <pc:docMk/>
            <pc:sldMk cId="1851072821" sldId="264"/>
            <ac:picMk id="24" creationId="{21892ACA-ECF8-E342-219D-1F56C3ED8A05}"/>
          </ac:picMkLst>
        </pc:picChg>
        <pc:picChg chg="add mod">
          <ac:chgData name="Blaas, Renate" userId="1d8423d0-e2c2-4771-b5b1-1e7e17c32ae4" providerId="ADAL" clId="{8BAE4B81-9508-46B3-B5D3-90648E0417A4}" dt="2025-11-29T20:32:25.438" v="384" actId="1038"/>
          <ac:picMkLst>
            <pc:docMk/>
            <pc:sldMk cId="1851072821" sldId="264"/>
            <ac:picMk id="25" creationId="{1374EF31-B8F3-3143-AF46-C04515498231}"/>
          </ac:picMkLst>
        </pc:picChg>
        <pc:picChg chg="add mod">
          <ac:chgData name="Blaas, Renate" userId="1d8423d0-e2c2-4771-b5b1-1e7e17c32ae4" providerId="ADAL" clId="{8BAE4B81-9508-46B3-B5D3-90648E0417A4}" dt="2025-11-29T20:32:25.438" v="384" actId="1038"/>
          <ac:picMkLst>
            <pc:docMk/>
            <pc:sldMk cId="1851072821" sldId="264"/>
            <ac:picMk id="26" creationId="{4E940FD0-4471-F976-9CFB-6346CD95FBAA}"/>
          </ac:picMkLst>
        </pc:picChg>
      </pc:sldChg>
      <pc:sldChg chg="addSp delSp modSp mod delAnim">
        <pc:chgData name="Blaas, Renate" userId="1d8423d0-e2c2-4771-b5b1-1e7e17c32ae4" providerId="ADAL" clId="{8BAE4B81-9508-46B3-B5D3-90648E0417A4}" dt="2025-11-29T20:32:35.163" v="394" actId="1038"/>
        <pc:sldMkLst>
          <pc:docMk/>
          <pc:sldMk cId="2122737902" sldId="265"/>
        </pc:sldMkLst>
        <pc:spChg chg="add del">
          <ac:chgData name="Blaas, Renate" userId="1d8423d0-e2c2-4771-b5b1-1e7e17c32ae4" providerId="ADAL" clId="{8BAE4B81-9508-46B3-B5D3-90648E0417A4}" dt="2025-11-29T20:15:03.944" v="214" actId="21"/>
          <ac:spMkLst>
            <pc:docMk/>
            <pc:sldMk cId="2122737902" sldId="265"/>
            <ac:spMk id="14" creationId="{C69E5872-0ED0-B920-789B-B732ACC6BF80}"/>
          </ac:spMkLst>
        </pc:spChg>
        <pc:spChg chg="add del mod">
          <ac:chgData name="Blaas, Renate" userId="1d8423d0-e2c2-4771-b5b1-1e7e17c32ae4" providerId="ADAL" clId="{8BAE4B81-9508-46B3-B5D3-90648E0417A4}" dt="2025-11-29T20:12:45.338" v="210" actId="478"/>
          <ac:spMkLst>
            <pc:docMk/>
            <pc:sldMk cId="2122737902" sldId="265"/>
            <ac:spMk id="18" creationId="{E243DEB0-37F5-CDC4-B4AF-1FDF711BF522}"/>
          </ac:spMkLst>
        </pc:spChg>
        <pc:spChg chg="add del mod">
          <ac:chgData name="Blaas, Renate" userId="1d8423d0-e2c2-4771-b5b1-1e7e17c32ae4" providerId="ADAL" clId="{8BAE4B81-9508-46B3-B5D3-90648E0417A4}" dt="2025-11-29T20:26:09.048" v="288" actId="478"/>
          <ac:spMkLst>
            <pc:docMk/>
            <pc:sldMk cId="2122737902" sldId="265"/>
            <ac:spMk id="20" creationId="{50BDD395-0928-B187-F7BF-1FA593A75EF0}"/>
          </ac:spMkLst>
        </pc:spChg>
        <pc:picChg chg="add mod modCrop">
          <ac:chgData name="Blaas, Renate" userId="1d8423d0-e2c2-4771-b5b1-1e7e17c32ae4" providerId="ADAL" clId="{8BAE4B81-9508-46B3-B5D3-90648E0417A4}" dt="2025-11-29T20:21:33.300" v="284" actId="14100"/>
          <ac:picMkLst>
            <pc:docMk/>
            <pc:sldMk cId="2122737902" sldId="265"/>
            <ac:picMk id="2" creationId="{F1A76D67-8463-A344-8128-5470144E15B7}"/>
          </ac:picMkLst>
        </pc:picChg>
        <pc:picChg chg="del">
          <ac:chgData name="Blaas, Renate" userId="1d8423d0-e2c2-4771-b5b1-1e7e17c32ae4" providerId="ADAL" clId="{8BAE4B81-9508-46B3-B5D3-90648E0417A4}" dt="2025-11-29T11:24:34.725" v="175" actId="478"/>
          <ac:picMkLst>
            <pc:docMk/>
            <pc:sldMk cId="2122737902" sldId="265"/>
            <ac:picMk id="3" creationId="{7CCF105F-D764-2BE1-720F-6DDAE7B99E00}"/>
          </ac:picMkLst>
        </pc:picChg>
        <pc:picChg chg="del">
          <ac:chgData name="Blaas, Renate" userId="1d8423d0-e2c2-4771-b5b1-1e7e17c32ae4" providerId="ADAL" clId="{8BAE4B81-9508-46B3-B5D3-90648E0417A4}" dt="2025-11-29T11:24:35.359" v="176" actId="478"/>
          <ac:picMkLst>
            <pc:docMk/>
            <pc:sldMk cId="2122737902" sldId="265"/>
            <ac:picMk id="6" creationId="{83297312-0777-88DB-4DC6-A803F2C5592E}"/>
          </ac:picMkLst>
        </pc:picChg>
        <pc:picChg chg="del">
          <ac:chgData name="Blaas, Renate" userId="1d8423d0-e2c2-4771-b5b1-1e7e17c32ae4" providerId="ADAL" clId="{8BAE4B81-9508-46B3-B5D3-90648E0417A4}" dt="2025-11-29T11:24:34.172" v="174" actId="478"/>
          <ac:picMkLst>
            <pc:docMk/>
            <pc:sldMk cId="2122737902" sldId="265"/>
            <ac:picMk id="7" creationId="{0EB7F940-ADFC-86B4-5E48-6377A9D16FB7}"/>
          </ac:picMkLst>
        </pc:picChg>
        <pc:picChg chg="add mod">
          <ac:chgData name="Blaas, Renate" userId="1d8423d0-e2c2-4771-b5b1-1e7e17c32ae4" providerId="ADAL" clId="{8BAE4B81-9508-46B3-B5D3-90648E0417A4}" dt="2025-11-29T11:25:18.800" v="180"/>
          <ac:picMkLst>
            <pc:docMk/>
            <pc:sldMk cId="2122737902" sldId="265"/>
            <ac:picMk id="8" creationId="{C8BA3F4E-E8DA-24D7-2B2A-8E3B5D149832}"/>
          </ac:picMkLst>
        </pc:picChg>
        <pc:picChg chg="del">
          <ac:chgData name="Blaas, Renate" userId="1d8423d0-e2c2-4771-b5b1-1e7e17c32ae4" providerId="ADAL" clId="{8BAE4B81-9508-46B3-B5D3-90648E0417A4}" dt="2025-11-29T11:24:36.239" v="177" actId="478"/>
          <ac:picMkLst>
            <pc:docMk/>
            <pc:sldMk cId="2122737902" sldId="265"/>
            <ac:picMk id="9" creationId="{DB031357-2801-C947-2033-33C89308A9C7}"/>
          </ac:picMkLst>
        </pc:picChg>
        <pc:picChg chg="add mod">
          <ac:chgData name="Blaas, Renate" userId="1d8423d0-e2c2-4771-b5b1-1e7e17c32ae4" providerId="ADAL" clId="{8BAE4B81-9508-46B3-B5D3-90648E0417A4}" dt="2025-11-29T11:25:18.800" v="180"/>
          <ac:picMkLst>
            <pc:docMk/>
            <pc:sldMk cId="2122737902" sldId="265"/>
            <ac:picMk id="10" creationId="{7962146D-AAA0-16A8-B135-AF1982A1E02F}"/>
          </ac:picMkLst>
        </pc:picChg>
        <pc:picChg chg="del">
          <ac:chgData name="Blaas, Renate" userId="1d8423d0-e2c2-4771-b5b1-1e7e17c32ae4" providerId="ADAL" clId="{8BAE4B81-9508-46B3-B5D3-90648E0417A4}" dt="2025-11-29T11:25:04.086" v="178" actId="478"/>
          <ac:picMkLst>
            <pc:docMk/>
            <pc:sldMk cId="2122737902" sldId="265"/>
            <ac:picMk id="11" creationId="{3F8C3DB6-52EE-D804-7569-F3859FB8CBA7}"/>
          </ac:picMkLst>
        </pc:picChg>
        <pc:picChg chg="add mod">
          <ac:chgData name="Blaas, Renate" userId="1d8423d0-e2c2-4771-b5b1-1e7e17c32ae4" providerId="ADAL" clId="{8BAE4B81-9508-46B3-B5D3-90648E0417A4}" dt="2025-11-29T11:25:46.187" v="190" actId="1036"/>
          <ac:picMkLst>
            <pc:docMk/>
            <pc:sldMk cId="2122737902" sldId="265"/>
            <ac:picMk id="12" creationId="{0B0C65F5-E7EA-7452-E808-6F6AD195D03F}"/>
          </ac:picMkLst>
        </pc:picChg>
        <pc:picChg chg="add mod">
          <ac:chgData name="Blaas, Renate" userId="1d8423d0-e2c2-4771-b5b1-1e7e17c32ae4" providerId="ADAL" clId="{8BAE4B81-9508-46B3-B5D3-90648E0417A4}" dt="2025-11-29T11:25:34.838" v="181"/>
          <ac:picMkLst>
            <pc:docMk/>
            <pc:sldMk cId="2122737902" sldId="265"/>
            <ac:picMk id="13" creationId="{204C72BC-DFE4-D585-AFD7-90D2F3E003F2}"/>
          </ac:picMkLst>
        </pc:picChg>
        <pc:picChg chg="add mod ord">
          <ac:chgData name="Blaas, Renate" userId="1d8423d0-e2c2-4771-b5b1-1e7e17c32ae4" providerId="ADAL" clId="{8BAE4B81-9508-46B3-B5D3-90648E0417A4}" dt="2025-11-29T20:32:35.163" v="394" actId="1038"/>
          <ac:picMkLst>
            <pc:docMk/>
            <pc:sldMk cId="2122737902" sldId="265"/>
            <ac:picMk id="15" creationId="{10FDDC34-8553-EF5D-6299-73D9ABAF73BF}"/>
          </ac:picMkLst>
        </pc:picChg>
        <pc:picChg chg="add mod">
          <ac:chgData name="Blaas, Renate" userId="1d8423d0-e2c2-4771-b5b1-1e7e17c32ae4" providerId="ADAL" clId="{8BAE4B81-9508-46B3-B5D3-90648E0417A4}" dt="2025-11-29T20:32:35.163" v="394" actId="1038"/>
          <ac:picMkLst>
            <pc:docMk/>
            <pc:sldMk cId="2122737902" sldId="265"/>
            <ac:picMk id="16" creationId="{106A64A2-22D8-F3EE-BD28-3CB8095B45D3}"/>
          </ac:picMkLst>
        </pc:picChg>
        <pc:picChg chg="add mod ord">
          <ac:chgData name="Blaas, Renate" userId="1d8423d0-e2c2-4771-b5b1-1e7e17c32ae4" providerId="ADAL" clId="{8BAE4B81-9508-46B3-B5D3-90648E0417A4}" dt="2025-11-29T20:32:35.163" v="394" actId="1038"/>
          <ac:picMkLst>
            <pc:docMk/>
            <pc:sldMk cId="2122737902" sldId="265"/>
            <ac:picMk id="17" creationId="{401EA8F7-5ADF-A554-2693-C6AB1A76F681}"/>
          </ac:picMkLst>
        </pc:picChg>
        <pc:picChg chg="add del mod">
          <ac:chgData name="Blaas, Renate" userId="1d8423d0-e2c2-4771-b5b1-1e7e17c32ae4" providerId="ADAL" clId="{8BAE4B81-9508-46B3-B5D3-90648E0417A4}" dt="2025-11-29T20:26:00.539" v="287" actId="478"/>
          <ac:picMkLst>
            <pc:docMk/>
            <pc:sldMk cId="2122737902" sldId="265"/>
            <ac:picMk id="19" creationId="{6BDDA312-24CC-3599-3F8E-6A2FDB619B4B}"/>
          </ac:picMkLst>
        </pc:picChg>
        <pc:picChg chg="add mod">
          <ac:chgData name="Blaas, Renate" userId="1d8423d0-e2c2-4771-b5b1-1e7e17c32ae4" providerId="ADAL" clId="{8BAE4B81-9508-46B3-B5D3-90648E0417A4}" dt="2025-11-29T20:28:20.419" v="332" actId="1440"/>
          <ac:picMkLst>
            <pc:docMk/>
            <pc:sldMk cId="2122737902" sldId="265"/>
            <ac:picMk id="22" creationId="{964D71ED-82B3-2D0A-A004-D09358DEB217}"/>
          </ac:picMkLst>
        </pc:picChg>
        <pc:picChg chg="add mod">
          <ac:chgData name="Blaas, Renate" userId="1d8423d0-e2c2-4771-b5b1-1e7e17c32ae4" providerId="ADAL" clId="{8BAE4B81-9508-46B3-B5D3-90648E0417A4}" dt="2025-11-29T20:32:35.163" v="394" actId="1038"/>
          <ac:picMkLst>
            <pc:docMk/>
            <pc:sldMk cId="2122737902" sldId="265"/>
            <ac:picMk id="23" creationId="{DC69BF66-0B3F-12A9-0DD3-1F1F0A526F5F}"/>
          </ac:picMkLst>
        </pc:picChg>
        <pc:picChg chg="add del mod">
          <ac:chgData name="Blaas, Renate" userId="1d8423d0-e2c2-4771-b5b1-1e7e17c32ae4" providerId="ADAL" clId="{8BAE4B81-9508-46B3-B5D3-90648E0417A4}" dt="2025-11-29T20:31:24.961" v="361" actId="21"/>
          <ac:picMkLst>
            <pc:docMk/>
            <pc:sldMk cId="2122737902" sldId="265"/>
            <ac:picMk id="24" creationId="{21892ACA-ECF8-E342-219D-1F56C3ED8A05}"/>
          </ac:picMkLst>
        </pc:picChg>
      </pc:sldChg>
      <pc:sldChg chg="delSp modSp mod">
        <pc:chgData name="Blaas, Renate" userId="1d8423d0-e2c2-4771-b5b1-1e7e17c32ae4" providerId="ADAL" clId="{8BAE4B81-9508-46B3-B5D3-90648E0417A4}" dt="2025-11-29T11:24:01.769" v="170" actId="1076"/>
        <pc:sldMkLst>
          <pc:docMk/>
          <pc:sldMk cId="434179252" sldId="266"/>
        </pc:sldMkLst>
        <pc:picChg chg="mod">
          <ac:chgData name="Blaas, Renate" userId="1d8423d0-e2c2-4771-b5b1-1e7e17c32ae4" providerId="ADAL" clId="{8BAE4B81-9508-46B3-B5D3-90648E0417A4}" dt="2025-11-29T11:24:01.769" v="170" actId="1076"/>
          <ac:picMkLst>
            <pc:docMk/>
            <pc:sldMk cId="434179252" sldId="266"/>
            <ac:picMk id="2" creationId="{B1A26CAB-EA53-B511-5F80-EA514FE9F957}"/>
          </ac:picMkLst>
        </pc:picChg>
        <pc:picChg chg="del">
          <ac:chgData name="Blaas, Renate" userId="1d8423d0-e2c2-4771-b5b1-1e7e17c32ae4" providerId="ADAL" clId="{8BAE4B81-9508-46B3-B5D3-90648E0417A4}" dt="2025-11-29T11:24:00.161" v="169" actId="478"/>
          <ac:picMkLst>
            <pc:docMk/>
            <pc:sldMk cId="434179252" sldId="266"/>
            <ac:picMk id="8" creationId="{AC63CFB3-C981-7221-0CAD-CF0F1A90D8C5}"/>
          </ac:picMkLst>
        </pc:picChg>
      </pc:sldChg>
      <pc:sldChg chg="addSp delSp modSp add del mod">
        <pc:chgData name="Blaas, Renate" userId="1d8423d0-e2c2-4771-b5b1-1e7e17c32ae4" providerId="ADAL" clId="{8BAE4B81-9508-46B3-B5D3-90648E0417A4}" dt="2025-11-29T20:27:31.775" v="322" actId="47"/>
        <pc:sldMkLst>
          <pc:docMk/>
          <pc:sldMk cId="3736824619" sldId="268"/>
        </pc:sldMkLst>
        <pc:spChg chg="add del mod">
          <ac:chgData name="Blaas, Renate" userId="1d8423d0-e2c2-4771-b5b1-1e7e17c32ae4" providerId="ADAL" clId="{8BAE4B81-9508-46B3-B5D3-90648E0417A4}" dt="2025-11-29T20:15:19.839" v="220" actId="478"/>
          <ac:spMkLst>
            <pc:docMk/>
            <pc:sldMk cId="3736824619" sldId="268"/>
            <ac:spMk id="14" creationId="{C69E5872-0ED0-B920-789B-B732ACC6BF80}"/>
          </ac:spMkLst>
        </pc:spChg>
        <pc:picChg chg="mod">
          <ac:chgData name="Blaas, Renate" userId="1d8423d0-e2c2-4771-b5b1-1e7e17c32ae4" providerId="ADAL" clId="{8BAE4B81-9508-46B3-B5D3-90648E0417A4}" dt="2025-11-29T20:27:18.392" v="321" actId="14100"/>
          <ac:picMkLst>
            <pc:docMk/>
            <pc:sldMk cId="3736824619" sldId="268"/>
            <ac:picMk id="2" creationId="{26C08F72-21B6-5AE3-8DAC-A2572ACD6A0D}"/>
          </ac:picMkLst>
        </pc:picChg>
        <pc:picChg chg="add mod">
          <ac:chgData name="Blaas, Renate" userId="1d8423d0-e2c2-4771-b5b1-1e7e17c32ae4" providerId="ADAL" clId="{8BAE4B81-9508-46B3-B5D3-90648E0417A4}" dt="2025-11-29T20:15:51.465" v="222"/>
          <ac:picMkLst>
            <pc:docMk/>
            <pc:sldMk cId="3736824619" sldId="268"/>
            <ac:picMk id="3" creationId="{51D550BA-3321-E413-5B0E-3955D33F235D}"/>
          </ac:picMkLst>
        </pc:picChg>
        <pc:picChg chg="add mod">
          <ac:chgData name="Blaas, Renate" userId="1d8423d0-e2c2-4771-b5b1-1e7e17c32ae4" providerId="ADAL" clId="{8BAE4B81-9508-46B3-B5D3-90648E0417A4}" dt="2025-11-29T20:15:51.465" v="222"/>
          <ac:picMkLst>
            <pc:docMk/>
            <pc:sldMk cId="3736824619" sldId="268"/>
            <ac:picMk id="6" creationId="{747109D8-0920-DA9A-D6A3-159782BA619D}"/>
          </ac:picMkLst>
        </pc:picChg>
        <pc:picChg chg="add mod">
          <ac:chgData name="Blaas, Renate" userId="1d8423d0-e2c2-4771-b5b1-1e7e17c32ae4" providerId="ADAL" clId="{8BAE4B81-9508-46B3-B5D3-90648E0417A4}" dt="2025-11-29T20:15:51.465" v="222"/>
          <ac:picMkLst>
            <pc:docMk/>
            <pc:sldMk cId="3736824619" sldId="268"/>
            <ac:picMk id="7" creationId="{6EB3968A-A046-876B-238A-B270DDBEF777}"/>
          </ac:picMkLst>
        </pc:picChg>
        <pc:picChg chg="add del mod modCrop">
          <ac:chgData name="Blaas, Renate" userId="1d8423d0-e2c2-4771-b5b1-1e7e17c32ae4" providerId="ADAL" clId="{8BAE4B81-9508-46B3-B5D3-90648E0417A4}" dt="2025-11-29T20:27:09.494" v="320" actId="478"/>
          <ac:picMkLst>
            <pc:docMk/>
            <pc:sldMk cId="3736824619" sldId="268"/>
            <ac:picMk id="8" creationId="{4EBD5458-5A21-C47C-3A12-4AFEF782793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28-11-2025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11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28-11-2025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64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28-11-2025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74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28-11-2025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7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28-11-2025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17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28-11-2025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535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28-11-2025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889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28-11-2025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388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28-11-2025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528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28-11-2025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00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28-11-2025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75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40CD33-C970-4162-AC71-4118A7FBD324}" type="datetimeFigureOut">
              <a:rPr lang="nl-NL" smtClean="0"/>
              <a:t>28-11-2025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1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7B335CE-406A-06D8-8F0F-7CB8D8D369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8066965-A1CD-C628-57DE-3CB994B09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DBC10BF-F097-582E-8019-5D3ED931C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10" y="2231286"/>
            <a:ext cx="7707099" cy="15240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C249A5F-B5E4-19F7-1A81-FEB981C61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129" y="2210967"/>
            <a:ext cx="7707099" cy="152400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BEED5CE-5673-AD53-D7A8-AA29F7304CD0}"/>
              </a:ext>
            </a:extLst>
          </p:cNvPr>
          <p:cNvSpPr txBox="1"/>
          <p:nvPr/>
        </p:nvSpPr>
        <p:spPr>
          <a:xfrm>
            <a:off x="6238965" y="3784283"/>
            <a:ext cx="2229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Kerstproject 2025</a:t>
            </a:r>
          </a:p>
        </p:txBody>
      </p:sp>
    </p:spTree>
    <p:extLst>
      <p:ext uri="{BB962C8B-B14F-4D97-AF65-F5344CB8AC3E}">
        <p14:creationId xmlns:p14="http://schemas.microsoft.com/office/powerpoint/2010/main" val="2983510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857E0-AEE6-2972-819D-6D3157862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74B6A71-6AD0-E15C-4A79-6CF2B18466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49F4AA3-D823-2C88-6F92-13CA0A7A5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B607223-2AB3-763A-CA37-593E0F515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2510332"/>
            <a:ext cx="8484220" cy="114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54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DFADA-1B53-851F-96B0-3A6188907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3F18021-963F-0A9D-04FC-4E522B2905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94F0DF3-C06C-4E8B-E885-98DDC5897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15" y="4866640"/>
            <a:ext cx="1914169" cy="90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6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901B929-F9C3-F244-8414-A02931D779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AAA804-B071-6C0F-DDEE-04EF7C15A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7" name="Afbeelding 6" descr="Afbeelding met tekst, accessoire, Bagage en tassen, koffer&#10;&#10;Door AI gegenereerde inhoud is mogelijk onjuist.">
            <a:extLst>
              <a:ext uri="{FF2B5EF4-FFF2-40B4-BE49-F238E27FC236}">
                <a16:creationId xmlns:a16="http://schemas.microsoft.com/office/drawing/2014/main" id="{AEBE3162-1B5C-9259-8FB0-D5B6761D2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686561"/>
            <a:ext cx="7827819" cy="393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63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5DDD0-DE7E-04CE-8B69-31456559A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12655DB-311C-0739-C5CF-1091BD6BCCD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87"/>
            <a:ext cx="9144000" cy="685654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C8CEF7F-BA6C-64CB-79C3-5D4F8B693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r="971"/>
          <a:stretch/>
        </p:blipFill>
        <p:spPr>
          <a:xfrm>
            <a:off x="581891" y="1686561"/>
            <a:ext cx="8028709" cy="39348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B51D798-7DA8-1ECF-6B29-8A071975C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A320B2E-1D75-8C28-F524-1942D06B7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1280" y="3841558"/>
            <a:ext cx="3037840" cy="147682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4975BEB-D6A8-A55B-6E64-85D1C35F3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600" y="4579973"/>
            <a:ext cx="2519680" cy="4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1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421B9-892D-4F5A-28A2-67566A996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0DA5217-D72E-BBA9-998F-38BDF0E897E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9144000" cy="685654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15F8DA-5345-EBDF-123F-14770C612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r="415"/>
          <a:stretch/>
        </p:blipFill>
        <p:spPr>
          <a:xfrm>
            <a:off x="527538" y="1680691"/>
            <a:ext cx="8143875" cy="393483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5013824-37B9-7C8E-78F9-504441BAB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" b="5352"/>
          <a:stretch/>
        </p:blipFill>
        <p:spPr>
          <a:xfrm>
            <a:off x="5190641" y="3389839"/>
            <a:ext cx="2542235" cy="14865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41A59A1-BD5C-EDFE-1A46-6354A70799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88BC65-5787-6050-FDA8-0D0F865E0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4720" y="4246880"/>
            <a:ext cx="3434080" cy="79070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24389A0-0B4E-A500-61C7-87FCB1D10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" b="5352"/>
          <a:stretch/>
        </p:blipFill>
        <p:spPr>
          <a:xfrm>
            <a:off x="5190642" y="3440767"/>
            <a:ext cx="2542235" cy="14865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CAE24F9-B523-F568-AF10-139C0BC5B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 b="513"/>
          <a:stretch>
            <a:fillRect/>
          </a:stretch>
        </p:blipFill>
        <p:spPr>
          <a:xfrm>
            <a:off x="5190641" y="3470426"/>
            <a:ext cx="2542235" cy="156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2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FD837-D047-9ED6-1EFE-8D2E1BCEA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01C7BCF-9CA8-8D03-C279-2C747699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4E5D70-8D5C-4C13-C0F9-4BD4B1245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B2C636A-D682-989D-228E-A235D6772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188034"/>
            <a:ext cx="7843283" cy="51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8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DC40F-D6D3-AEE8-3C34-36E39880E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B913AE5-061B-EAEF-574E-3EA28D6C6E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9144000" cy="685654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A39602F3-3D94-E2B7-4F3C-6A4DA9D19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9" b="21821"/>
          <a:stretch>
            <a:fillRect/>
          </a:stretch>
        </p:blipFill>
        <p:spPr>
          <a:xfrm>
            <a:off x="375919" y="1205334"/>
            <a:ext cx="8683861" cy="53132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B794701-4BAB-4759-B2F9-29E19B843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0AA6995-3E59-EB2A-3C06-35DF48D21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" b="5352"/>
          <a:stretch/>
        </p:blipFill>
        <p:spPr>
          <a:xfrm>
            <a:off x="5453956" y="4007378"/>
            <a:ext cx="2488350" cy="1455066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7569423A-D68C-9C10-E8FF-A6086F834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3144" y="4235524"/>
            <a:ext cx="3652520" cy="1455065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1374EF31-B8F3-3143-AF46-C04515498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" b="5352"/>
          <a:stretch/>
        </p:blipFill>
        <p:spPr>
          <a:xfrm>
            <a:off x="5529785" y="4007378"/>
            <a:ext cx="2488350" cy="1455066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4E940FD0-4471-F976-9CFB-6346CD95F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 b="513"/>
          <a:stretch>
            <a:fillRect/>
          </a:stretch>
        </p:blipFill>
        <p:spPr>
          <a:xfrm>
            <a:off x="5551729" y="4133783"/>
            <a:ext cx="2488350" cy="15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7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A828E-E6DE-3220-2BE3-A782080AF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06FCC6E-9185-5406-BFC9-A8DF2A0058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BD58BD4-736E-05B9-17E9-633EB5BFC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1A76D67-8463-A344-8128-5470144E1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20966"/>
          <a:stretch>
            <a:fillRect/>
          </a:stretch>
        </p:blipFill>
        <p:spPr>
          <a:xfrm>
            <a:off x="375919" y="1521367"/>
            <a:ext cx="8683861" cy="507468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06A64A2-22D8-F3EE-BD28-3CB8095B4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" b="5352"/>
          <a:stretch/>
        </p:blipFill>
        <p:spPr>
          <a:xfrm>
            <a:off x="5453956" y="4007378"/>
            <a:ext cx="2488350" cy="1455066"/>
          </a:xfrm>
          <a:prstGeom prst="rect">
            <a:avLst/>
          </a:prstGeom>
        </p:spPr>
      </p:pic>
      <p:pic>
        <p:nvPicPr>
          <p:cNvPr id="22" name="Afbeelding 21" descr="Afbeelding met kleding, jurk, vrouw, persoon&#10;&#10;Door AI gegenereerde inhoud is mogelijk onjuist.">
            <a:extLst>
              <a:ext uri="{FF2B5EF4-FFF2-40B4-BE49-F238E27FC236}">
                <a16:creationId xmlns:a16="http://schemas.microsoft.com/office/drawing/2014/main" id="{964D71ED-82B3-2D0A-A004-D09358DEB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91" y="1926978"/>
            <a:ext cx="4121134" cy="269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DC69BF66-0B3F-12A9-0DD3-1F1F0A526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3144" y="4235524"/>
            <a:ext cx="3652520" cy="145506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0FDDC34-8553-EF5D-6299-73D9ABAF7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" b="5352"/>
          <a:stretch/>
        </p:blipFill>
        <p:spPr>
          <a:xfrm>
            <a:off x="5529785" y="4007378"/>
            <a:ext cx="2488350" cy="145506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01EA8F7-5ADF-A554-2693-C6AB1A76F6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 b="513"/>
          <a:stretch>
            <a:fillRect/>
          </a:stretch>
        </p:blipFill>
        <p:spPr>
          <a:xfrm>
            <a:off x="5551729" y="4133783"/>
            <a:ext cx="2488350" cy="15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37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A76C7-D3E1-53FD-493D-1E17BBCB5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8B602A-111D-92EA-B1F6-CACBADCE5D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4FADC0F-3B4A-6817-C05B-F258B80B8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1A26CAB-EA53-B511-5F80-EA514FE9F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296528"/>
            <a:ext cx="7843283" cy="513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18D97-B919-348E-F01A-FB3EBC2BC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1E0A68B-5145-8B00-CF0C-FD29DC469B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E7ABF00-9D10-77A3-B87F-85C3DD338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C109481-DB6B-BA7E-F541-B02E59F1F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1" y="1296526"/>
            <a:ext cx="7843283" cy="513548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8116E65-3875-F969-74C7-86BA02A9E5F9}"/>
              </a:ext>
            </a:extLst>
          </p:cNvPr>
          <p:cNvSpPr txBox="1"/>
          <p:nvPr/>
        </p:nvSpPr>
        <p:spPr>
          <a:xfrm>
            <a:off x="6607147" y="5683394"/>
            <a:ext cx="222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Lucas 2:1-20 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39AB347-2AC8-5326-E7C6-B5E7DD0E2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461112"/>
            <a:ext cx="10212319" cy="13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3361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1904</TotalTime>
  <Words>4</Words>
  <Application>Microsoft Office PowerPoint</Application>
  <PresentationFormat>Diavoorstelling (4:3)</PresentationFormat>
  <Paragraphs>2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Blaas, Renate</dc:creator>
  <cp:lastModifiedBy>Blaas, Renate</cp:lastModifiedBy>
  <cp:revision>5</cp:revision>
  <dcterms:created xsi:type="dcterms:W3CDTF">2025-11-14T16:24:24Z</dcterms:created>
  <dcterms:modified xsi:type="dcterms:W3CDTF">2025-11-29T20:37:42Z</dcterms:modified>
</cp:coreProperties>
</file>