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2" r:id="rId5"/>
    <p:sldId id="260" r:id="rId6"/>
    <p:sldId id="263" r:id="rId7"/>
    <p:sldId id="261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120" d="100"/>
          <a:sy n="120" d="100"/>
        </p:scale>
        <p:origin x="326" y="-11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0CD33-C970-4162-AC71-4118A7FBD324}" type="datetimeFigureOut">
              <a:rPr lang="nl-NL" smtClean="0"/>
              <a:t>16-11-2025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CC741-F448-4334-B7C0-F298E95FC01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131119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0CD33-C970-4162-AC71-4118A7FBD324}" type="datetimeFigureOut">
              <a:rPr lang="nl-NL" smtClean="0"/>
              <a:t>16-11-2025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CC741-F448-4334-B7C0-F298E95FC01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70645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0CD33-C970-4162-AC71-4118A7FBD324}" type="datetimeFigureOut">
              <a:rPr lang="nl-NL" smtClean="0"/>
              <a:t>16-11-2025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CC741-F448-4334-B7C0-F298E95FC01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55747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0CD33-C970-4162-AC71-4118A7FBD324}" type="datetimeFigureOut">
              <a:rPr lang="nl-NL" smtClean="0"/>
              <a:t>16-11-2025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CC741-F448-4334-B7C0-F298E95FC01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7472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0CD33-C970-4162-AC71-4118A7FBD324}" type="datetimeFigureOut">
              <a:rPr lang="nl-NL" smtClean="0"/>
              <a:t>16-11-2025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CC741-F448-4334-B7C0-F298E95FC01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06173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0CD33-C970-4162-AC71-4118A7FBD324}" type="datetimeFigureOut">
              <a:rPr lang="nl-NL" smtClean="0"/>
              <a:t>16-11-2025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CC741-F448-4334-B7C0-F298E95FC01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75358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0CD33-C970-4162-AC71-4118A7FBD324}" type="datetimeFigureOut">
              <a:rPr lang="nl-NL" smtClean="0"/>
              <a:t>16-11-2025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CC741-F448-4334-B7C0-F298E95FC01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18891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0CD33-C970-4162-AC71-4118A7FBD324}" type="datetimeFigureOut">
              <a:rPr lang="nl-NL" smtClean="0"/>
              <a:t>16-11-2025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CC741-F448-4334-B7C0-F298E95FC01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3388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0CD33-C970-4162-AC71-4118A7FBD324}" type="datetimeFigureOut">
              <a:rPr lang="nl-NL" smtClean="0"/>
              <a:t>16-11-2025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CC741-F448-4334-B7C0-F298E95FC01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652875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0CD33-C970-4162-AC71-4118A7FBD324}" type="datetimeFigureOut">
              <a:rPr lang="nl-NL" smtClean="0"/>
              <a:t>16-11-2025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CC741-F448-4334-B7C0-F298E95FC01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54002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0CD33-C970-4162-AC71-4118A7FBD324}" type="datetimeFigureOut">
              <a:rPr lang="nl-NL" smtClean="0"/>
              <a:t>16-11-2025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CC741-F448-4334-B7C0-F298E95FC01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57752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D40CD33-C970-4162-AC71-4118A7FBD324}" type="datetimeFigureOut">
              <a:rPr lang="nl-NL" smtClean="0"/>
              <a:t>16-11-2025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6FCC741-F448-4334-B7C0-F298E95FC01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413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F7B335CE-406A-06D8-8F0F-7CB8D8D3696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5"/>
            <a:ext cx="9144000" cy="6856549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38066965-A1CD-C628-57DE-3CB994B098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25990"/>
            <a:ext cx="1273629" cy="601653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8DBC10BF-F097-582E-8019-5D3ED931C1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8610" y="2231286"/>
            <a:ext cx="7707099" cy="1524003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0C249A5F-B5E4-19F7-1A81-FEB981C613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8129" y="2210967"/>
            <a:ext cx="7707099" cy="1524002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0BEED5CE-5673-AD53-D7A8-AA29F7304CD0}"/>
              </a:ext>
            </a:extLst>
          </p:cNvPr>
          <p:cNvSpPr txBox="1"/>
          <p:nvPr/>
        </p:nvSpPr>
        <p:spPr>
          <a:xfrm>
            <a:off x="6238965" y="3784283"/>
            <a:ext cx="22293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Kerstproject 2025</a:t>
            </a:r>
          </a:p>
        </p:txBody>
      </p:sp>
    </p:spTree>
    <p:extLst>
      <p:ext uri="{BB962C8B-B14F-4D97-AF65-F5344CB8AC3E}">
        <p14:creationId xmlns:p14="http://schemas.microsoft.com/office/powerpoint/2010/main" val="29835107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5901B929-F9C3-F244-8414-A02931D7791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5"/>
            <a:ext cx="9144000" cy="6856549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1EAAA804-B071-6C0F-DDEE-04EF7C15A1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25990"/>
            <a:ext cx="1273629" cy="601653"/>
          </a:xfrm>
          <a:prstGeom prst="rect">
            <a:avLst/>
          </a:prstGeom>
        </p:spPr>
      </p:pic>
      <p:pic>
        <p:nvPicPr>
          <p:cNvPr id="7" name="Afbeelding 6" descr="Afbeelding met tekst, accessoire, Bagage en tassen, koffer&#10;&#10;Door AI gegenereerde inhoud is mogelijk onjuist.">
            <a:extLst>
              <a:ext uri="{FF2B5EF4-FFF2-40B4-BE49-F238E27FC236}">
                <a16:creationId xmlns:a16="http://schemas.microsoft.com/office/drawing/2014/main" id="{AEBE3162-1B5C-9259-8FB0-D5B6761D21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" y="1686561"/>
            <a:ext cx="7827819" cy="393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2637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35DDD0-DE7E-04CE-8B69-31456559A7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312655DB-311C-0739-C5CF-1091BD6BCCD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47"/>
            <a:ext cx="9144000" cy="6856549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5C8CEF7F-BA6C-64CB-79C3-5D4F8B6932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" r="971"/>
          <a:stretch/>
        </p:blipFill>
        <p:spPr>
          <a:xfrm>
            <a:off x="581891" y="1686561"/>
            <a:ext cx="8028709" cy="393483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5B51D798-7DA8-1ECF-6B29-8A071975CA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25990"/>
            <a:ext cx="1273629" cy="601653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5A320B2E-1D75-8C28-F524-1942D06B72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4449" y="3841558"/>
            <a:ext cx="3184531" cy="208511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84975BEB-D6A8-A55B-6E64-85D1C35F3C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99364" y="4558145"/>
            <a:ext cx="2521527" cy="47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7181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5421B9-892D-4F5A-28A2-67566A9965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60DA5217-D72E-BBA9-998F-38BDF0E897E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1"/>
            <a:ext cx="9144000" cy="6856549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41A59A1-BD5C-EDFE-1A46-6354A70799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25990"/>
            <a:ext cx="1273629" cy="601653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9215F8DA-5345-EBDF-123F-14770C612D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" r="415"/>
          <a:stretch/>
        </p:blipFill>
        <p:spPr>
          <a:xfrm>
            <a:off x="527538" y="1680691"/>
            <a:ext cx="8143875" cy="393483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0588BC65-5787-6050-FDA8-0D0F865E0F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3836" y="4246880"/>
            <a:ext cx="2902528" cy="790709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5DED1A0-8329-6A54-1C4C-343E511C14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1" b="19749"/>
          <a:stretch>
            <a:fillRect/>
          </a:stretch>
        </p:blipFill>
        <p:spPr>
          <a:xfrm>
            <a:off x="5243982" y="3330520"/>
            <a:ext cx="2542235" cy="1371601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A24389A0-0B4E-A500-61C7-87FCB1D100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7" t="4301" r="3867" b="19749"/>
          <a:stretch>
            <a:fillRect/>
          </a:stretch>
        </p:blipFill>
        <p:spPr>
          <a:xfrm>
            <a:off x="5243982" y="3383280"/>
            <a:ext cx="2542235" cy="148657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846B4239-0FBD-B933-E880-1A92CBFC5A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3836" y="3276845"/>
            <a:ext cx="2902528" cy="19004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292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4FD837-D047-9ED6-1EFE-8D2E1BCEA2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301C7BCF-9CA8-8D03-C279-2C747699795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5"/>
            <a:ext cx="9144000" cy="6856549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34E5D70-8D5C-4C13-C0F9-4BD4B12455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25990"/>
            <a:ext cx="1273629" cy="601653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3200FE8C-CEA9-E0DE-6BAE-FAFD75E029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1" y="1296526"/>
            <a:ext cx="7843284" cy="5135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88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818D97-B919-348E-F01A-FB3EBC2BC2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61E0A68B-5145-8B00-CF0C-FD29DC469B8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5"/>
            <a:ext cx="9144000" cy="6856549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8E7ABF00-9D10-77A3-B87F-85C3DD338F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25990"/>
            <a:ext cx="1273629" cy="601653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CC109481-DB6B-BA7E-F541-B02E59F1F1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1" y="1296526"/>
            <a:ext cx="7843284" cy="5135484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18116E65-3875-F969-74C7-86BA02A9E5F9}"/>
              </a:ext>
            </a:extLst>
          </p:cNvPr>
          <p:cNvSpPr txBox="1"/>
          <p:nvPr/>
        </p:nvSpPr>
        <p:spPr>
          <a:xfrm>
            <a:off x="685800" y="5561474"/>
            <a:ext cx="2229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Lucas 1:57-80 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C39AB347-2AC8-5326-E7C6-B5E7DD0E2E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54" y="1856239"/>
            <a:ext cx="5509847" cy="1829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7336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3DFADA-1B53-851F-96B0-3A61889071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F3F18021-963F-0A9D-04FC-4E522B29054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5"/>
            <a:ext cx="9144000" cy="6856549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94F0DF3-C06C-4E8B-E885-98DDC58977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915" y="4866640"/>
            <a:ext cx="1914169" cy="904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26716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Kantoorthema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376</TotalTime>
  <Words>4</Words>
  <Application>Microsoft Office PowerPoint</Application>
  <PresentationFormat>Diavoorstelling (4:3)</PresentationFormat>
  <Paragraphs>2</Paragraphs>
  <Slides>7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7</vt:i4>
      </vt:variant>
    </vt:vector>
  </HeadingPairs>
  <TitlesOfParts>
    <vt:vector size="11" baseType="lpstr">
      <vt:lpstr>Aptos</vt:lpstr>
      <vt:lpstr>Aptos Display</vt:lpstr>
      <vt:lpstr>Arial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Blaas, Renate</dc:creator>
  <cp:lastModifiedBy>Blaas, Renate</cp:lastModifiedBy>
  <cp:revision>4</cp:revision>
  <dcterms:created xsi:type="dcterms:W3CDTF">2025-11-14T16:24:24Z</dcterms:created>
  <dcterms:modified xsi:type="dcterms:W3CDTF">2025-11-16T11:37:28Z</dcterms:modified>
</cp:coreProperties>
</file>