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EC7A7-DDCB-4CBB-A616-05CD2B05DA3D}" v="30" dt="2025-11-16T19:00:07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6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11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64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74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7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17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535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889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388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528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00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75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40CD33-C970-4162-AC71-4118A7FBD324}" type="datetimeFigureOut">
              <a:rPr lang="nl-NL" smtClean="0"/>
              <a:t>16-11-2025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FCC741-F448-4334-B7C0-F298E95FC0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1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7B335CE-406A-06D8-8F0F-7CB8D8D369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8066965-A1CD-C628-57DE-3CB994B09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DBC10BF-F097-582E-8019-5D3ED931C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10" y="2231286"/>
            <a:ext cx="7707099" cy="15240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C249A5F-B5E4-19F7-1A81-FEB981C61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129" y="2210967"/>
            <a:ext cx="7707099" cy="152400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BEED5CE-5673-AD53-D7A8-AA29F7304CD0}"/>
              </a:ext>
            </a:extLst>
          </p:cNvPr>
          <p:cNvSpPr txBox="1"/>
          <p:nvPr/>
        </p:nvSpPr>
        <p:spPr>
          <a:xfrm>
            <a:off x="6238965" y="3784283"/>
            <a:ext cx="2229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Kerstproject 2025</a:t>
            </a:r>
          </a:p>
        </p:txBody>
      </p:sp>
    </p:spTree>
    <p:extLst>
      <p:ext uri="{BB962C8B-B14F-4D97-AF65-F5344CB8AC3E}">
        <p14:creationId xmlns:p14="http://schemas.microsoft.com/office/powerpoint/2010/main" val="298351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901B929-F9C3-F244-8414-A02931D779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AAA804-B071-6C0F-DDEE-04EF7C15A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7" name="Afbeelding 6" descr="Afbeelding met tekst, accessoire, Bagage en tassen, koffer&#10;&#10;Door AI gegenereerde inhoud is mogelijk onjuist.">
            <a:extLst>
              <a:ext uri="{FF2B5EF4-FFF2-40B4-BE49-F238E27FC236}">
                <a16:creationId xmlns:a16="http://schemas.microsoft.com/office/drawing/2014/main" id="{AEBE3162-1B5C-9259-8FB0-D5B6761D2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686561"/>
            <a:ext cx="7827819" cy="393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63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5DDD0-DE7E-04CE-8B69-31456559A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12655DB-311C-0739-C5CF-1091BD6BCCD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47"/>
            <a:ext cx="9144000" cy="685654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C8CEF7F-BA6C-64CB-79C3-5D4F8B693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r="971"/>
          <a:stretch/>
        </p:blipFill>
        <p:spPr>
          <a:xfrm>
            <a:off x="581891" y="1686561"/>
            <a:ext cx="8028709" cy="39348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B51D798-7DA8-1ECF-6B29-8A071975C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A320B2E-1D75-8C28-F524-1942D06B7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1551" y="3841558"/>
            <a:ext cx="3290327" cy="208511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4975BEB-D6A8-A55B-6E64-85D1C35F3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058" y="4798369"/>
            <a:ext cx="3089313" cy="23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1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54FA0-CC8C-07B5-704C-936C24A1B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EB045A1-2D4D-CD5C-4DC5-F3644ED751D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339B3AE-AC9C-998F-BFB4-D3E7C6E88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18544F7-9719-F3A4-B140-0C63442C3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EC58B9D-EAA9-C0BF-4AA4-86B606DE1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198F93F-4D1F-8B96-D50E-FB2BB0933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r="415"/>
          <a:stretch/>
        </p:blipFill>
        <p:spPr>
          <a:xfrm>
            <a:off x="527538" y="1680691"/>
            <a:ext cx="8143875" cy="393483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750CEB7-6BD5-A757-1E6E-F19A04AFF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520" y="3789680"/>
            <a:ext cx="2814320" cy="124566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79E4AE9-087B-4B9F-D1A7-3C43A9184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" b="13760"/>
          <a:stretch>
            <a:fillRect/>
          </a:stretch>
        </p:blipFill>
        <p:spPr>
          <a:xfrm>
            <a:off x="5210586" y="3377799"/>
            <a:ext cx="2542235" cy="146852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3E7FF3F-5727-AD19-5D9B-B0D3DA433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147" y="3377799"/>
            <a:ext cx="2617674" cy="1713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90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752CA-92BE-8FF7-72B0-366B08153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58E17DE-CE28-84AC-A7A1-DB6FE1B8A1F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CCCCB1C-61B5-105A-979C-F41B8D896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813DD85-2C9B-19C8-B0A6-F8198F891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263868"/>
            <a:ext cx="7843286" cy="51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8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C7C29-287F-A6CC-17D0-E14B32371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BAD1FFF-5465-45F0-FD71-8A287268D1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04D608-2746-2236-FDDF-9B43914AC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5990"/>
            <a:ext cx="1273629" cy="6016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84F5053-6058-3A68-E480-65C82A78D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1" y="1263868"/>
            <a:ext cx="7843284" cy="513548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537E8E6-C802-5D68-E756-5AC6E64B9D8E}"/>
              </a:ext>
            </a:extLst>
          </p:cNvPr>
          <p:cNvSpPr txBox="1"/>
          <p:nvPr/>
        </p:nvSpPr>
        <p:spPr>
          <a:xfrm>
            <a:off x="685800" y="5561474"/>
            <a:ext cx="222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Lucas 1:40-56 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C932D04-37B5-D828-4359-A69306DD7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"/>
          <a:stretch>
            <a:fillRect/>
          </a:stretch>
        </p:blipFill>
        <p:spPr>
          <a:xfrm>
            <a:off x="685800" y="1821629"/>
            <a:ext cx="5377543" cy="7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68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DFADA-1B53-851F-96B0-3A6188907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3F18021-963F-0A9D-04FC-4E522B2905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94F0DF3-C06C-4E8B-E885-98DDC5897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15" y="4866640"/>
            <a:ext cx="1914169" cy="90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67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</TotalTime>
  <Words>4</Words>
  <Application>Microsoft Office PowerPoint</Application>
  <PresentationFormat>Diavoorstelling (4:3)</PresentationFormat>
  <Paragraphs>2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Blaas, Renate</dc:creator>
  <cp:lastModifiedBy>Blaas, Renate</cp:lastModifiedBy>
  <cp:revision>3</cp:revision>
  <dcterms:created xsi:type="dcterms:W3CDTF">2025-11-14T16:24:24Z</dcterms:created>
  <dcterms:modified xsi:type="dcterms:W3CDTF">2025-11-16T21:28:44Z</dcterms:modified>
</cp:coreProperties>
</file>