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BE2F1-AB95-4B3E-BF67-86A3C6EAA301}" v="19" dt="2025-11-16T21:25:49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8BAE4B81-9508-46B3-B5D3-90648E0417A4}"/>
    <pc:docChg chg="undo custSel modSld">
      <pc:chgData name="Blaas, Renate" userId="1d8423d0-e2c2-4771-b5b1-1e7e17c32ae4" providerId="ADAL" clId="{8BAE4B81-9508-46B3-B5D3-90648E0417A4}" dt="2025-11-16T21:25:49.278" v="84"/>
      <pc:docMkLst>
        <pc:docMk/>
      </pc:docMkLst>
      <pc:sldChg chg="modSp mod">
        <pc:chgData name="Blaas, Renate" userId="1d8423d0-e2c2-4771-b5b1-1e7e17c32ae4" providerId="ADAL" clId="{8BAE4B81-9508-46B3-B5D3-90648E0417A4}" dt="2025-11-16T20:45:46.297" v="68" actId="1076"/>
        <pc:sldMkLst>
          <pc:docMk/>
          <pc:sldMk cId="4279718108" sldId="258"/>
        </pc:sldMkLst>
        <pc:picChg chg="mod">
          <ac:chgData name="Blaas, Renate" userId="1d8423d0-e2c2-4771-b5b1-1e7e17c32ae4" providerId="ADAL" clId="{8BAE4B81-9508-46B3-B5D3-90648E0417A4}" dt="2025-11-16T20:45:46.297" v="68" actId="1076"/>
          <ac:picMkLst>
            <pc:docMk/>
            <pc:sldMk cId="4279718108" sldId="258"/>
            <ac:picMk id="4" creationId="{312655DB-311C-0739-C5CF-1091BD6BCCDE}"/>
          </ac:picMkLst>
        </pc:picChg>
        <pc:picChg chg="mod">
          <ac:chgData name="Blaas, Renate" userId="1d8423d0-e2c2-4771-b5b1-1e7e17c32ae4" providerId="ADAL" clId="{8BAE4B81-9508-46B3-B5D3-90648E0417A4}" dt="2025-11-16T20:43:30.607" v="62" actId="14100"/>
          <ac:picMkLst>
            <pc:docMk/>
            <pc:sldMk cId="4279718108" sldId="258"/>
            <ac:picMk id="6" creationId="{5A320B2E-1D75-8C28-F524-1942D06B7200}"/>
          </ac:picMkLst>
        </pc:picChg>
        <pc:picChg chg="mod">
          <ac:chgData name="Blaas, Renate" userId="1d8423d0-e2c2-4771-b5b1-1e7e17c32ae4" providerId="ADAL" clId="{8BAE4B81-9508-46B3-B5D3-90648E0417A4}" dt="2025-11-16T20:45:30.790" v="67" actId="14100"/>
          <ac:picMkLst>
            <pc:docMk/>
            <pc:sldMk cId="4279718108" sldId="258"/>
            <ac:picMk id="9" creationId="{84975BEB-D6A8-A55B-6E64-85D1C35F3C25}"/>
          </ac:picMkLst>
        </pc:picChg>
      </pc:sldChg>
      <pc:sldChg chg="addSp delSp modSp mod delAnim">
        <pc:chgData name="Blaas, Renate" userId="1d8423d0-e2c2-4771-b5b1-1e7e17c32ae4" providerId="ADAL" clId="{8BAE4B81-9508-46B3-B5D3-90648E0417A4}" dt="2025-11-16T20:34:57.719" v="17" actId="21"/>
        <pc:sldMkLst>
          <pc:docMk/>
          <pc:sldMk cId="1957881721" sldId="260"/>
        </pc:sldMkLst>
        <pc:picChg chg="del">
          <ac:chgData name="Blaas, Renate" userId="1d8423d0-e2c2-4771-b5b1-1e7e17c32ae4" providerId="ADAL" clId="{8BAE4B81-9508-46B3-B5D3-90648E0417A4}" dt="2025-11-16T20:33:32.479" v="0" actId="478"/>
          <ac:picMkLst>
            <pc:docMk/>
            <pc:sldMk cId="1957881721" sldId="260"/>
            <ac:picMk id="2" creationId="{EB2C636A-D682-989D-228E-A235D6772BB2}"/>
          </ac:picMkLst>
        </pc:picChg>
        <pc:picChg chg="mod">
          <ac:chgData name="Blaas, Renate" userId="1d8423d0-e2c2-4771-b5b1-1e7e17c32ae4" providerId="ADAL" clId="{8BAE4B81-9508-46B3-B5D3-90648E0417A4}" dt="2025-11-16T20:33:50.822" v="1" actId="14826"/>
          <ac:picMkLst>
            <pc:docMk/>
            <pc:sldMk cId="1957881721" sldId="260"/>
            <ac:picMk id="8" creationId="{3200FE8C-CEA9-E0DE-6BAE-FAFD75E029BC}"/>
          </ac:picMkLst>
        </pc:picChg>
        <pc:picChg chg="add del mod">
          <ac:chgData name="Blaas, Renate" userId="1d8423d0-e2c2-4771-b5b1-1e7e17c32ae4" providerId="ADAL" clId="{8BAE4B81-9508-46B3-B5D3-90648E0417A4}" dt="2025-11-16T20:34:57.719" v="17" actId="21"/>
          <ac:picMkLst>
            <pc:docMk/>
            <pc:sldMk cId="1957881721" sldId="260"/>
            <ac:picMk id="10" creationId="{CC109481-DB6B-BA7E-F541-B02E59F1F188}"/>
          </ac:picMkLst>
        </pc:picChg>
      </pc:sldChg>
      <pc:sldChg chg="addSp delSp modSp mod">
        <pc:chgData name="Blaas, Renate" userId="1d8423d0-e2c2-4771-b5b1-1e7e17c32ae4" providerId="ADAL" clId="{8BAE4B81-9508-46B3-B5D3-90648E0417A4}" dt="2025-11-16T20:36:58.434" v="37" actId="1076"/>
        <pc:sldMkLst>
          <pc:docMk/>
          <pc:sldMk cId="129292870" sldId="262"/>
        </pc:sldMkLst>
        <pc:picChg chg="add mod">
          <ac:chgData name="Blaas, Renate" userId="1d8423d0-e2c2-4771-b5b1-1e7e17c32ae4" providerId="ADAL" clId="{8BAE4B81-9508-46B3-B5D3-90648E0417A4}" dt="2025-11-16T20:36:17.426" v="32"/>
          <ac:picMkLst>
            <pc:docMk/>
            <pc:sldMk cId="129292870" sldId="262"/>
            <ac:picMk id="2" creationId="{DD381DE9-C54F-A167-0C34-809D543B5549}"/>
          </ac:picMkLst>
        </pc:picChg>
        <pc:picChg chg="add del mod modCrop">
          <ac:chgData name="Blaas, Renate" userId="1d8423d0-e2c2-4771-b5b1-1e7e17c32ae4" providerId="ADAL" clId="{8BAE4B81-9508-46B3-B5D3-90648E0417A4}" dt="2025-11-16T20:36:47.294" v="36" actId="732"/>
          <ac:picMkLst>
            <pc:docMk/>
            <pc:sldMk cId="129292870" sldId="262"/>
            <ac:picMk id="3" creationId="{A24389A0-0B4E-A500-61C7-87FCB1D10040}"/>
          </ac:picMkLst>
        </pc:picChg>
        <pc:picChg chg="del">
          <ac:chgData name="Blaas, Renate" userId="1d8423d0-e2c2-4771-b5b1-1e7e17c32ae4" providerId="ADAL" clId="{8BAE4B81-9508-46B3-B5D3-90648E0417A4}" dt="2025-11-16T20:36:15.875" v="31" actId="478"/>
          <ac:picMkLst>
            <pc:docMk/>
            <pc:sldMk cId="129292870" sldId="262"/>
            <ac:picMk id="6" creationId="{45DED1A0-8329-6A54-1C4C-343E511C1425}"/>
          </ac:picMkLst>
        </pc:picChg>
        <pc:picChg chg="mod">
          <ac:chgData name="Blaas, Renate" userId="1d8423d0-e2c2-4771-b5b1-1e7e17c32ae4" providerId="ADAL" clId="{8BAE4B81-9508-46B3-B5D3-90648E0417A4}" dt="2025-11-16T20:36:58.434" v="37" actId="1076"/>
          <ac:picMkLst>
            <pc:docMk/>
            <pc:sldMk cId="129292870" sldId="262"/>
            <ac:picMk id="7" creationId="{846B4239-0FBD-B933-E880-1A92CBFC5AEF}"/>
          </ac:picMkLst>
        </pc:picChg>
      </pc:sldChg>
      <pc:sldChg chg="addSp delSp modSp mod delAnim modAnim">
        <pc:chgData name="Blaas, Renate" userId="1d8423d0-e2c2-4771-b5b1-1e7e17c32ae4" providerId="ADAL" clId="{8BAE4B81-9508-46B3-B5D3-90648E0417A4}" dt="2025-11-16T21:25:49.278" v="84"/>
        <pc:sldMkLst>
          <pc:docMk/>
          <pc:sldMk cId="1116733619" sldId="263"/>
        </pc:sldMkLst>
        <pc:spChg chg="mod">
          <ac:chgData name="Blaas, Renate" userId="1d8423d0-e2c2-4771-b5b1-1e7e17c32ae4" providerId="ADAL" clId="{8BAE4B81-9508-46B3-B5D3-90648E0417A4}" dt="2025-11-16T20:40:09.885" v="44" actId="1076"/>
          <ac:spMkLst>
            <pc:docMk/>
            <pc:sldMk cId="1116733619" sldId="263"/>
            <ac:spMk id="11" creationId="{18116E65-3875-F969-74C7-86BA02A9E5F9}"/>
          </ac:spMkLst>
        </pc:spChg>
        <pc:picChg chg="add mod ord">
          <ac:chgData name="Blaas, Renate" userId="1d8423d0-e2c2-4771-b5b1-1e7e17c32ae4" providerId="ADAL" clId="{8BAE4B81-9508-46B3-B5D3-90648E0417A4}" dt="2025-11-16T20:39:55.461" v="42" actId="167"/>
          <ac:picMkLst>
            <pc:docMk/>
            <pc:sldMk cId="1116733619" sldId="263"/>
            <ac:picMk id="2" creationId="{CC109481-DB6B-BA7E-F541-B02E59F1F188}"/>
          </ac:picMkLst>
        </pc:picChg>
        <pc:picChg chg="add del mod">
          <ac:chgData name="Blaas, Renate" userId="1d8423d0-e2c2-4771-b5b1-1e7e17c32ae4" providerId="ADAL" clId="{8BAE4B81-9508-46B3-B5D3-90648E0417A4}" dt="2025-11-16T21:25:43.718" v="83" actId="478"/>
          <ac:picMkLst>
            <pc:docMk/>
            <pc:sldMk cId="1116733619" sldId="263"/>
            <ac:picMk id="3" creationId="{8AD4B623-2766-5663-70D7-968A1F2C6B9B}"/>
          </ac:picMkLst>
        </pc:picChg>
        <pc:picChg chg="ord">
          <ac:chgData name="Blaas, Renate" userId="1d8423d0-e2c2-4771-b5b1-1e7e17c32ae4" providerId="ADAL" clId="{8BAE4B81-9508-46B3-B5D3-90648E0417A4}" dt="2025-11-16T20:39:59.858" v="43" actId="167"/>
          <ac:picMkLst>
            <pc:docMk/>
            <pc:sldMk cId="1116733619" sldId="263"/>
            <ac:picMk id="4" creationId="{61E0A68B-5145-8B00-CF0C-FD29DC469B8F}"/>
          </ac:picMkLst>
        </pc:picChg>
        <pc:picChg chg="mod">
          <ac:chgData name="Blaas, Renate" userId="1d8423d0-e2c2-4771-b5b1-1e7e17c32ae4" providerId="ADAL" clId="{8BAE4B81-9508-46B3-B5D3-90648E0417A4}" dt="2025-11-16T20:40:17.405" v="45" actId="1076"/>
          <ac:picMkLst>
            <pc:docMk/>
            <pc:sldMk cId="1116733619" sldId="263"/>
            <ac:picMk id="6" creationId="{C39AB347-2AC8-5326-E7C6-B5E7DD0E2E1E}"/>
          </ac:picMkLst>
        </pc:picChg>
        <pc:picChg chg="del mod">
          <ac:chgData name="Blaas, Renate" userId="1d8423d0-e2c2-4771-b5b1-1e7e17c32ae4" providerId="ADAL" clId="{8BAE4B81-9508-46B3-B5D3-90648E0417A4}" dt="2025-11-16T20:34:48.835" v="14" actId="21"/>
          <ac:picMkLst>
            <pc:docMk/>
            <pc:sldMk cId="1116733619" sldId="263"/>
            <ac:picMk id="10" creationId="{CC109481-DB6B-BA7E-F541-B02E59F1F18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11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64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74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17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535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89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38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28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00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75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7B335CE-406A-06D8-8F0F-7CB8D8D369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066965-A1CD-C628-57DE-3CB994B09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DBC10BF-F097-582E-8019-5D3ED931C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10" y="2231286"/>
            <a:ext cx="7707099" cy="15240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C249A5F-B5E4-19F7-1A81-FEB981C61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129" y="2210967"/>
            <a:ext cx="7707099" cy="152400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BEED5CE-5673-AD53-D7A8-AA29F7304CD0}"/>
              </a:ext>
            </a:extLst>
          </p:cNvPr>
          <p:cNvSpPr txBox="1"/>
          <p:nvPr/>
        </p:nvSpPr>
        <p:spPr>
          <a:xfrm>
            <a:off x="6238965" y="3784283"/>
            <a:ext cx="2229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Kerstproject 2025</a:t>
            </a:r>
          </a:p>
        </p:txBody>
      </p:sp>
    </p:spTree>
    <p:extLst>
      <p:ext uri="{BB962C8B-B14F-4D97-AF65-F5344CB8AC3E}">
        <p14:creationId xmlns:p14="http://schemas.microsoft.com/office/powerpoint/2010/main" val="298351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01B929-F9C3-F244-8414-A02931D779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AAA804-B071-6C0F-DDEE-04EF7C15A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7" name="Afbeelding 6" descr="Afbeelding met tekst, accessoire, Bagage en tassen, koffer&#10;&#10;Door AI gegenereerde inhoud is mogelijk onjuist.">
            <a:extLst>
              <a:ext uri="{FF2B5EF4-FFF2-40B4-BE49-F238E27FC236}">
                <a16:creationId xmlns:a16="http://schemas.microsoft.com/office/drawing/2014/main" id="{AEBE3162-1B5C-9259-8FB0-D5B6761D2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686561"/>
            <a:ext cx="7827819" cy="39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5DDD0-DE7E-04CE-8B69-31456559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12655DB-311C-0739-C5CF-1091BD6B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9144000" cy="68565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C8CEF7F-BA6C-64CB-79C3-5D4F8B693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r="971"/>
          <a:stretch/>
        </p:blipFill>
        <p:spPr>
          <a:xfrm>
            <a:off x="581891" y="1686561"/>
            <a:ext cx="8028709" cy="39348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51D798-7DA8-1ECF-6B29-8A071975C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A320B2E-1D75-8C28-F524-1942D06B7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1880" y="3821238"/>
            <a:ext cx="3413760" cy="13502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4975BEB-D6A8-A55B-6E64-85D1C35F3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720" y="4445001"/>
            <a:ext cx="2179320" cy="59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421B9-892D-4F5A-28A2-67566A996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0DA5217-D72E-BBA9-998F-38BDF0E897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1A59A1-BD5C-EDFE-1A46-6354A7079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15F8DA-5345-EBDF-123F-14770C612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r="415"/>
          <a:stretch/>
        </p:blipFill>
        <p:spPr>
          <a:xfrm>
            <a:off x="527538" y="1680691"/>
            <a:ext cx="8143875" cy="393483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88BC65-5787-6050-FDA8-0D0F865E0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836" y="4246880"/>
            <a:ext cx="2902528" cy="79070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24389A0-0B4E-A500-61C7-87FCB1D10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81" b="11037"/>
          <a:stretch>
            <a:fillRect/>
          </a:stretch>
        </p:blipFill>
        <p:spPr>
          <a:xfrm>
            <a:off x="5243982" y="3281680"/>
            <a:ext cx="2542235" cy="158890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46B4239-0FBD-B933-E880-1A92CBFC5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838" y="3108884"/>
            <a:ext cx="2902526" cy="1900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9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D837-D047-9ED6-1EFE-8D2E1BCE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01C7BCF-9CA8-8D03-C279-2C747699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4E5D70-8D5C-4C13-C0F9-4BD4B1245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200FE8C-CEA9-E0DE-6BAE-FAFD75E02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1296526"/>
            <a:ext cx="7843283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18D97-B919-348E-F01A-FB3EBC2BC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1E0A68B-5145-8B00-CF0C-FD29DC46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C109481-DB6B-BA7E-F541-B02E59F1F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1296525"/>
            <a:ext cx="7843283" cy="51354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E7ABF00-9D10-77A3-B87F-85C3DD338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8116E65-3875-F969-74C7-86BA02A9E5F9}"/>
              </a:ext>
            </a:extLst>
          </p:cNvPr>
          <p:cNvSpPr txBox="1"/>
          <p:nvPr/>
        </p:nvSpPr>
        <p:spPr>
          <a:xfrm>
            <a:off x="685800" y="5376809"/>
            <a:ext cx="222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Lucas 1:5-25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9AB347-2AC8-5326-E7C6-B5E7DD0E2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773" y="1865688"/>
            <a:ext cx="5509846" cy="91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DFADA-1B53-851F-96B0-3A618890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3F18021-963F-0A9D-04FC-4E522B290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94F0DF3-C06C-4E8B-E885-98DDC5897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15" y="4866640"/>
            <a:ext cx="1914169" cy="90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7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</TotalTime>
  <Words>4</Words>
  <Application>Microsoft Office PowerPoint</Application>
  <PresentationFormat>Diavoorstelling (4:3)</PresentationFormat>
  <Paragraphs>2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5</cp:revision>
  <dcterms:created xsi:type="dcterms:W3CDTF">2025-11-14T16:24:24Z</dcterms:created>
  <dcterms:modified xsi:type="dcterms:W3CDTF">2025-11-16T21:25:49Z</dcterms:modified>
</cp:coreProperties>
</file>