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59" r:id="rId2"/>
    <p:sldId id="367" r:id="rId3"/>
    <p:sldId id="395" r:id="rId4"/>
    <p:sldId id="430" r:id="rId5"/>
    <p:sldId id="433" r:id="rId6"/>
    <p:sldId id="429" r:id="rId7"/>
    <p:sldId id="368" r:id="rId8"/>
    <p:sldId id="393" r:id="rId9"/>
    <p:sldId id="431" r:id="rId10"/>
    <p:sldId id="434" r:id="rId11"/>
    <p:sldId id="428" r:id="rId12"/>
    <p:sldId id="371" r:id="rId13"/>
    <p:sldId id="392" r:id="rId14"/>
    <p:sldId id="432" r:id="rId15"/>
    <p:sldId id="435" r:id="rId16"/>
    <p:sldId id="427" r:id="rId17"/>
    <p:sldId id="396" r:id="rId18"/>
    <p:sldId id="388" r:id="rId19"/>
    <p:sldId id="399" r:id="rId20"/>
    <p:sldId id="426" r:id="rId21"/>
    <p:sldId id="398" r:id="rId22"/>
    <p:sldId id="436"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B5008"/>
    <a:srgbClr val="FDF6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416" autoAdjust="0"/>
  </p:normalViewPr>
  <p:slideViewPr>
    <p:cSldViewPr snapToGrid="0">
      <p:cViewPr varScale="1">
        <p:scale>
          <a:sx n="69" d="100"/>
          <a:sy n="69" d="100"/>
        </p:scale>
        <p:origin x="12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4615B-6AA2-4469-93F3-7D649E73A5A5}" type="datetimeFigureOut">
              <a:rPr lang="nl-NL" smtClean="0"/>
              <a:t>28-4-2025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7B1123-2B6D-41F7-B60E-12624BC132CA}" type="slidenum">
              <a:rPr lang="nl-NL" smtClean="0"/>
              <a:t>‹nr.›</a:t>
            </a:fld>
            <a:endParaRPr lang="nl-NL"/>
          </a:p>
        </p:txBody>
      </p:sp>
    </p:spTree>
    <p:extLst>
      <p:ext uri="{BB962C8B-B14F-4D97-AF65-F5344CB8AC3E}">
        <p14:creationId xmlns:p14="http://schemas.microsoft.com/office/powerpoint/2010/main" val="829556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buNone/>
            </a:pPr>
            <a:r>
              <a:rPr lang="nl-NL" sz="1800" kern="1200" dirty="0" err="1">
                <a:effectLst/>
                <a:latin typeface="Calibri" panose="020F0502020204030204" pitchFamily="34" charset="0"/>
                <a:ea typeface="Calibri" panose="020F0502020204030204" pitchFamily="34" charset="0"/>
                <a:cs typeface="Calibri" panose="020F0502020204030204" pitchFamily="34" charset="0"/>
              </a:rPr>
              <a:t>Startdia</a:t>
            </a:r>
            <a:r>
              <a:rPr lang="nl-NL" sz="1800" kern="1200" dirty="0">
                <a:effectLst/>
                <a:latin typeface="Calibri" panose="020F0502020204030204" pitchFamily="34" charset="0"/>
                <a:ea typeface="Calibri" panose="020F0502020204030204" pitchFamily="34" charset="0"/>
                <a:cs typeface="Calibri" panose="020F0502020204030204" pitchFamily="34" charset="0"/>
              </a:rPr>
              <a:t> Pinksterproject: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In Beweging</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1</a:t>
            </a:fld>
            <a:endParaRPr lang="nl-NL"/>
          </a:p>
        </p:txBody>
      </p:sp>
    </p:spTree>
    <p:extLst>
      <p:ext uri="{BB962C8B-B14F-4D97-AF65-F5344CB8AC3E}">
        <p14:creationId xmlns:p14="http://schemas.microsoft.com/office/powerpoint/2010/main" val="389079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Zondag 1 juni</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b="1" kern="1400" dirty="0">
                <a:ln>
                  <a:noFill/>
                </a:ln>
                <a:solidFill>
                  <a:srgbClr val="000000"/>
                </a:solidFill>
                <a:effectLst/>
                <a:latin typeface="Calibri" panose="020F0502020204030204" pitchFamily="34" charset="0"/>
              </a:rPr>
              <a:t>Bijbelgedeelte: </a:t>
            </a:r>
            <a:r>
              <a:rPr lang="nl-NL" sz="1800" b="1" kern="1200" dirty="0">
                <a:effectLst/>
                <a:latin typeface="Calibri" panose="020F0502020204030204" pitchFamily="34" charset="0"/>
                <a:ea typeface="Calibri" panose="020F0502020204030204" pitchFamily="34" charset="0"/>
                <a:cs typeface="Calibri" panose="020F0502020204030204" pitchFamily="34" charset="0"/>
              </a:rPr>
              <a:t>Handelingen 1:12-26.</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Thema: Ontbrekende schakel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Verbeelding: elke schakel telt</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200" dirty="0">
                <a:effectLst/>
                <a:latin typeface="Calibri" panose="020F0502020204030204" pitchFamily="34" charset="0"/>
                <a:ea typeface="Calibri" panose="020F0502020204030204" pitchFamily="34" charset="0"/>
                <a:cs typeface="Calibri" panose="020F0502020204030204" pitchFamily="34" charset="0"/>
              </a:rPr>
              <a: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12</a:t>
            </a:fld>
            <a:endParaRPr lang="nl-NL"/>
          </a:p>
        </p:txBody>
      </p:sp>
    </p:spTree>
    <p:extLst>
      <p:ext uri="{BB962C8B-B14F-4D97-AF65-F5344CB8AC3E}">
        <p14:creationId xmlns:p14="http://schemas.microsoft.com/office/powerpoint/2010/main" val="1778780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buNone/>
            </a:pPr>
            <a:r>
              <a:rPr lang="nl-NL" sz="1800" kern="1200" dirty="0">
                <a:effectLst/>
                <a:latin typeface="Calibri" panose="020F0502020204030204" pitchFamily="34" charset="0"/>
                <a:ea typeface="Calibri" panose="020F0502020204030204" pitchFamily="34" charset="0"/>
                <a:cs typeface="Calibri" panose="020F0502020204030204" pitchFamily="34" charset="0"/>
              </a:rPr>
              <a:t>Afbeelding ‘schakels’ in projectvorm.</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kern="1200" dirty="0">
                <a:effectLst/>
                <a:latin typeface="Calibri" panose="020F0502020204030204" pitchFamily="34" charset="0"/>
                <a:ea typeface="Calibri" panose="020F0502020204030204" pitchFamily="34" charset="0"/>
                <a:cs typeface="Calibri" panose="020F0502020204030204" pitchFamily="34" charset="0"/>
              </a:rPr>
              <a: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nl-NL" sz="1800" b="1" kern="1200" dirty="0">
                <a:effectLst/>
                <a:latin typeface="Calibri" panose="020F0502020204030204" pitchFamily="34" charset="0"/>
                <a:ea typeface="Calibri" panose="020F0502020204030204" pitchFamily="34" charset="0"/>
              </a:rPr>
              <a:t>Uitleg: </a:t>
            </a:r>
            <a:r>
              <a:rPr lang="nl-NL" sz="1800" kern="1200" dirty="0">
                <a:effectLst/>
                <a:latin typeface="Calibri" panose="020F0502020204030204" pitchFamily="34" charset="0"/>
                <a:ea typeface="Calibri" panose="020F0502020204030204" pitchFamily="34" charset="0"/>
              </a:rPr>
              <a:t>de elf discipelen zijn niet meer volledig sinds Judas er niet meer is. Beeldend zien we elf schakels waar een schakel bijkomt die de ketting weer compleet kan maken en de kracht van verbinding weergeeft. </a:t>
            </a:r>
            <a:endParaRPr lang="nl-NL" dirty="0"/>
          </a:p>
          <a:p>
            <a:endParaRPr lang="nl-NL" dirty="0"/>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13</a:t>
            </a:fld>
            <a:endParaRPr lang="nl-NL"/>
          </a:p>
        </p:txBody>
      </p:sp>
    </p:spTree>
    <p:extLst>
      <p:ext uri="{BB962C8B-B14F-4D97-AF65-F5344CB8AC3E}">
        <p14:creationId xmlns:p14="http://schemas.microsoft.com/office/powerpoint/2010/main" val="402761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Afsluitende dia projectzondag.</a:t>
            </a:r>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14</a:t>
            </a:fld>
            <a:endParaRPr lang="nl-NL"/>
          </a:p>
        </p:txBody>
      </p:sp>
    </p:spTree>
    <p:extLst>
      <p:ext uri="{BB962C8B-B14F-4D97-AF65-F5344CB8AC3E}">
        <p14:creationId xmlns:p14="http://schemas.microsoft.com/office/powerpoint/2010/main" val="2971004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buNone/>
            </a:pPr>
            <a:r>
              <a:rPr lang="nl-NL" sz="1800" kern="1200" dirty="0" err="1">
                <a:effectLst/>
                <a:latin typeface="Calibri" panose="020F0502020204030204" pitchFamily="34" charset="0"/>
                <a:ea typeface="Calibri" panose="020F0502020204030204" pitchFamily="34" charset="0"/>
                <a:cs typeface="Calibri" panose="020F0502020204030204" pitchFamily="34" charset="0"/>
              </a:rPr>
              <a:t>Startdia</a:t>
            </a:r>
            <a:r>
              <a:rPr lang="nl-NL" sz="1800" kern="1200" dirty="0">
                <a:effectLst/>
                <a:latin typeface="Calibri" panose="020F0502020204030204" pitchFamily="34" charset="0"/>
                <a:ea typeface="Calibri" panose="020F0502020204030204" pitchFamily="34" charset="0"/>
                <a:cs typeface="Calibri" panose="020F0502020204030204" pitchFamily="34" charset="0"/>
              </a:rPr>
              <a:t> Pinksterproject: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In Beweging</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16</a:t>
            </a:fld>
            <a:endParaRPr lang="nl-NL"/>
          </a:p>
        </p:txBody>
      </p:sp>
    </p:spTree>
    <p:extLst>
      <p:ext uri="{BB962C8B-B14F-4D97-AF65-F5344CB8AC3E}">
        <p14:creationId xmlns:p14="http://schemas.microsoft.com/office/powerpoint/2010/main" val="3299090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Zondag 8 juni</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Pinksteren</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Bijbelgedeelte: Handelingen 2:1-11</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Thema: Hij brengt ons samen</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17</a:t>
            </a:fld>
            <a:endParaRPr lang="nl-NL"/>
          </a:p>
        </p:txBody>
      </p:sp>
    </p:spTree>
    <p:extLst>
      <p:ext uri="{BB962C8B-B14F-4D97-AF65-F5344CB8AC3E}">
        <p14:creationId xmlns:p14="http://schemas.microsoft.com/office/powerpoint/2010/main" val="1131553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Verbeelding: vervuld van zijn vuur</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18</a:t>
            </a:fld>
            <a:endParaRPr lang="nl-NL"/>
          </a:p>
        </p:txBody>
      </p:sp>
    </p:spTree>
    <p:extLst>
      <p:ext uri="{BB962C8B-B14F-4D97-AF65-F5344CB8AC3E}">
        <p14:creationId xmlns:p14="http://schemas.microsoft.com/office/powerpoint/2010/main" val="520480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buNone/>
            </a:pPr>
            <a:r>
              <a:rPr lang="nl-NL" sz="1800" kern="1200" dirty="0">
                <a:effectLst/>
                <a:latin typeface="Calibri" panose="020F0502020204030204" pitchFamily="34" charset="0"/>
                <a:ea typeface="Calibri" panose="020F0502020204030204" pitchFamily="34" charset="0"/>
                <a:cs typeface="Calibri" panose="020F0502020204030204" pitchFamily="34" charset="0"/>
              </a:rPr>
              <a:t>Afbeeldingen ‘duif en vlammen’ in projectvorm.</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kern="1200" dirty="0">
                <a:effectLst/>
                <a:latin typeface="Calibri" panose="020F0502020204030204" pitchFamily="34" charset="0"/>
                <a:ea typeface="Calibri" panose="020F0502020204030204" pitchFamily="34" charset="0"/>
                <a:cs typeface="Calibri" panose="020F0502020204030204" pitchFamily="34" charset="0"/>
              </a:rPr>
              <a: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Uitleg:</a:t>
            </a:r>
            <a:r>
              <a:rPr lang="nl-NL" sz="1800" kern="1200" dirty="0">
                <a:effectLst/>
                <a:latin typeface="Calibri" panose="020F0502020204030204" pitchFamily="34" charset="0"/>
                <a:ea typeface="Calibri" panose="020F0502020204030204" pitchFamily="34" charset="0"/>
                <a:cs typeface="Calibri" panose="020F0502020204030204" pitchFamily="34" charset="0"/>
              </a:rPr>
              <a:t> de uitstorting van de Heilige Geest, is beeldend zichtbaar door de duif en de vlammetjes. Hij ontsteekt in ons het vuur en brengt ons samen.</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19</a:t>
            </a:fld>
            <a:endParaRPr lang="nl-NL"/>
          </a:p>
        </p:txBody>
      </p:sp>
    </p:spTree>
    <p:extLst>
      <p:ext uri="{BB962C8B-B14F-4D97-AF65-F5344CB8AC3E}">
        <p14:creationId xmlns:p14="http://schemas.microsoft.com/office/powerpoint/2010/main" val="3295877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Afsluitende dia project: Kom ook in Beweging!</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20</a:t>
            </a:fld>
            <a:endParaRPr lang="nl-NL"/>
          </a:p>
        </p:txBody>
      </p:sp>
    </p:spTree>
    <p:extLst>
      <p:ext uri="{BB962C8B-B14F-4D97-AF65-F5344CB8AC3E}">
        <p14:creationId xmlns:p14="http://schemas.microsoft.com/office/powerpoint/2010/main" val="3966623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1">
                <a:effectLst/>
                <a:latin typeface="Calibri" panose="020F0502020204030204" pitchFamily="34" charset="0"/>
                <a:ea typeface="Calibri" panose="020F0502020204030204" pitchFamily="34" charset="0"/>
                <a:cs typeface="Times New Roman" panose="02020603050405020304" pitchFamily="18" charset="0"/>
              </a:rPr>
              <a:t>Gezegend Pinksterfeest</a:t>
            </a:r>
            <a:endParaRPr lang="nl-NL" dirty="0"/>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21</a:t>
            </a:fld>
            <a:endParaRPr lang="nl-NL"/>
          </a:p>
        </p:txBody>
      </p:sp>
    </p:spTree>
    <p:extLst>
      <p:ext uri="{BB962C8B-B14F-4D97-AF65-F5344CB8AC3E}">
        <p14:creationId xmlns:p14="http://schemas.microsoft.com/office/powerpoint/2010/main" val="148492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Zondag 25 mei</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Bijbelgedeelte: Johannes 14:23-29</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Thema: Wonen bij jou</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Verbeelding: de sleutel tot liefde</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200" dirty="0">
                <a:effectLst/>
                <a:latin typeface="Calibri" panose="020F0502020204030204" pitchFamily="34" charset="0"/>
                <a:ea typeface="Calibri" panose="020F0502020204030204" pitchFamily="34" charset="0"/>
                <a:cs typeface="Calibri" panose="020F0502020204030204" pitchFamily="34" charset="0"/>
              </a:rPr>
              <a: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200" dirty="0">
                <a:effectLst/>
                <a:latin typeface="Calibri" panose="020F0502020204030204" pitchFamily="34" charset="0"/>
                <a:ea typeface="Calibri" panose="020F0502020204030204" pitchFamily="34" charset="0"/>
                <a:cs typeface="Calibri" panose="020F0502020204030204" pitchFamily="34" charset="0"/>
              </a:rPr>
              <a: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2</a:t>
            </a:fld>
            <a:endParaRPr lang="nl-NL"/>
          </a:p>
        </p:txBody>
      </p:sp>
    </p:spTree>
    <p:extLst>
      <p:ext uri="{BB962C8B-B14F-4D97-AF65-F5344CB8AC3E}">
        <p14:creationId xmlns:p14="http://schemas.microsoft.com/office/powerpoint/2010/main" val="288375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buNone/>
            </a:pPr>
            <a:r>
              <a:rPr lang="nl-NL" sz="1800" kern="1200" dirty="0">
                <a:effectLst/>
                <a:latin typeface="Calibri" panose="020F0502020204030204" pitchFamily="34" charset="0"/>
                <a:ea typeface="Calibri" panose="020F0502020204030204" pitchFamily="34" charset="0"/>
                <a:cs typeface="Calibri" panose="020F0502020204030204" pitchFamily="34" charset="0"/>
              </a:rPr>
              <a:t>Afbeelding ‘hart met sleutel in slot’ in projectvorm.</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kern="1200" dirty="0">
                <a:effectLst/>
                <a:latin typeface="Calibri" panose="020F0502020204030204" pitchFamily="34" charset="0"/>
                <a:ea typeface="Calibri" panose="020F0502020204030204" pitchFamily="34" charset="0"/>
                <a:cs typeface="Calibri" panose="020F0502020204030204" pitchFamily="34" charset="0"/>
              </a:rPr>
              <a: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Uitleg: </a:t>
            </a:r>
            <a:r>
              <a:rPr lang="nl-NL" sz="1800" kern="1200" dirty="0">
                <a:effectLst/>
                <a:latin typeface="Calibri" panose="020F0502020204030204" pitchFamily="34" charset="0"/>
                <a:ea typeface="Calibri" panose="020F0502020204030204" pitchFamily="34" charset="0"/>
                <a:cs typeface="Calibri" panose="020F0502020204030204" pitchFamily="34" charset="0"/>
              </a:rPr>
              <a:t>beeldend zien we een hart met sleutel in het slot, waarin zowel het kind als God de sleutel kan omdraaien. Of God ons helpt om de deur te openen.</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200" dirty="0">
                <a:effectLst/>
                <a:latin typeface="Calibri" panose="020F0502020204030204" pitchFamily="34" charset="0"/>
                <a:ea typeface="Calibri" panose="020F0502020204030204" pitchFamily="34" charset="0"/>
                <a:cs typeface="Calibri" panose="020F0502020204030204" pitchFamily="34" charset="0"/>
              </a:rPr>
              <a: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3</a:t>
            </a:fld>
            <a:endParaRPr lang="nl-NL"/>
          </a:p>
        </p:txBody>
      </p:sp>
    </p:spTree>
    <p:extLst>
      <p:ext uri="{BB962C8B-B14F-4D97-AF65-F5344CB8AC3E}">
        <p14:creationId xmlns:p14="http://schemas.microsoft.com/office/powerpoint/2010/main" val="33912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Afsluitende dia projectzondag.</a:t>
            </a:r>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4</a:t>
            </a:fld>
            <a:endParaRPr lang="nl-NL"/>
          </a:p>
        </p:txBody>
      </p:sp>
    </p:spTree>
    <p:extLst>
      <p:ext uri="{BB962C8B-B14F-4D97-AF65-F5344CB8AC3E}">
        <p14:creationId xmlns:p14="http://schemas.microsoft.com/office/powerpoint/2010/main" val="2145722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buNone/>
            </a:pPr>
            <a:r>
              <a:rPr lang="nl-NL" sz="1800" kern="1200" dirty="0" err="1">
                <a:effectLst/>
                <a:latin typeface="Calibri" panose="020F0502020204030204" pitchFamily="34" charset="0"/>
                <a:ea typeface="Calibri" panose="020F0502020204030204" pitchFamily="34" charset="0"/>
                <a:cs typeface="Calibri" panose="020F0502020204030204" pitchFamily="34" charset="0"/>
              </a:rPr>
              <a:t>Startdia</a:t>
            </a:r>
            <a:r>
              <a:rPr lang="nl-NL" sz="1800" kern="1200" dirty="0">
                <a:effectLst/>
                <a:latin typeface="Calibri" panose="020F0502020204030204" pitchFamily="34" charset="0"/>
                <a:ea typeface="Calibri" panose="020F0502020204030204" pitchFamily="34" charset="0"/>
                <a:cs typeface="Calibri" panose="020F0502020204030204" pitchFamily="34" charset="0"/>
              </a:rPr>
              <a:t> Pinksterproject: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In Beweging</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6</a:t>
            </a:fld>
            <a:endParaRPr lang="nl-NL"/>
          </a:p>
        </p:txBody>
      </p:sp>
    </p:spTree>
    <p:extLst>
      <p:ext uri="{BB962C8B-B14F-4D97-AF65-F5344CB8AC3E}">
        <p14:creationId xmlns:p14="http://schemas.microsoft.com/office/powerpoint/2010/main" val="3444117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Donderdag 29 mei</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Bijbelgedeelte: Lucas 24:49-53</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Thema: Hulp van boven</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Verbeelding: Wolken in zicht</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7</a:t>
            </a:fld>
            <a:endParaRPr lang="nl-NL"/>
          </a:p>
        </p:txBody>
      </p:sp>
    </p:spTree>
    <p:extLst>
      <p:ext uri="{BB962C8B-B14F-4D97-AF65-F5344CB8AC3E}">
        <p14:creationId xmlns:p14="http://schemas.microsoft.com/office/powerpoint/2010/main" val="1991406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buNone/>
            </a:pPr>
            <a:r>
              <a:rPr lang="nl-NL" sz="1800" kern="1200" dirty="0">
                <a:effectLst/>
                <a:latin typeface="Calibri" panose="020F0502020204030204" pitchFamily="34" charset="0"/>
                <a:ea typeface="Calibri" panose="020F0502020204030204" pitchFamily="34" charset="0"/>
                <a:cs typeface="Calibri" panose="020F0502020204030204" pitchFamily="34" charset="0"/>
              </a:rPr>
              <a:t>Afbeelding ‘wolk’ in projectvorm.</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l-NL" sz="1800" kern="1200" dirty="0">
                <a:effectLst/>
                <a:latin typeface="Calibri" panose="020F0502020204030204" pitchFamily="34" charset="0"/>
                <a:ea typeface="Calibri" panose="020F0502020204030204" pitchFamily="34" charset="0"/>
                <a:cs typeface="Calibri" panose="020F0502020204030204" pitchFamily="34" charset="0"/>
              </a:rPr>
              <a: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nl-NL" sz="1800" b="1" kern="1200" dirty="0">
                <a:effectLst/>
                <a:latin typeface="Calibri" panose="020F0502020204030204" pitchFamily="34" charset="0"/>
                <a:ea typeface="Calibri" panose="020F0502020204030204" pitchFamily="34" charset="0"/>
              </a:rPr>
              <a:t>Uitleg: </a:t>
            </a:r>
            <a:r>
              <a:rPr lang="nl-NL" sz="1800" kern="1200" dirty="0">
                <a:effectLst/>
                <a:latin typeface="Calibri" panose="020F0502020204030204" pitchFamily="34" charset="0"/>
                <a:ea typeface="Calibri" panose="020F0502020204030204" pitchFamily="34" charset="0"/>
              </a:rPr>
              <a:t>een wolkenpartij onttrekt Jezus aan het zicht, beeldend gezien wachten we tot er zicht komt op hulp van boven.</a:t>
            </a:r>
            <a:endParaRPr lang="nl-NL" dirty="0"/>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8</a:t>
            </a:fld>
            <a:endParaRPr lang="nl-NL"/>
          </a:p>
        </p:txBody>
      </p:sp>
    </p:spTree>
    <p:extLst>
      <p:ext uri="{BB962C8B-B14F-4D97-AF65-F5344CB8AC3E}">
        <p14:creationId xmlns:p14="http://schemas.microsoft.com/office/powerpoint/2010/main" val="49051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Afsluitende dia Hemelvaartsdag.</a:t>
            </a:r>
          </a:p>
          <a:p>
            <a:endParaRPr lang="nl-NL" dirty="0"/>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9</a:t>
            </a:fld>
            <a:endParaRPr lang="nl-NL"/>
          </a:p>
        </p:txBody>
      </p:sp>
    </p:spTree>
    <p:extLst>
      <p:ext uri="{BB962C8B-B14F-4D97-AF65-F5344CB8AC3E}">
        <p14:creationId xmlns:p14="http://schemas.microsoft.com/office/powerpoint/2010/main" val="1290366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buNone/>
            </a:pPr>
            <a:r>
              <a:rPr lang="nl-NL" sz="1800" kern="1200" dirty="0" err="1">
                <a:effectLst/>
                <a:latin typeface="Calibri" panose="020F0502020204030204" pitchFamily="34" charset="0"/>
                <a:ea typeface="Calibri" panose="020F0502020204030204" pitchFamily="34" charset="0"/>
                <a:cs typeface="Calibri" panose="020F0502020204030204" pitchFamily="34" charset="0"/>
              </a:rPr>
              <a:t>Startdia</a:t>
            </a:r>
            <a:r>
              <a:rPr lang="nl-NL" sz="1800" kern="1200" dirty="0">
                <a:effectLst/>
                <a:latin typeface="Calibri" panose="020F0502020204030204" pitchFamily="34" charset="0"/>
                <a:ea typeface="Calibri" panose="020F0502020204030204" pitchFamily="34" charset="0"/>
                <a:cs typeface="Calibri" panose="020F0502020204030204" pitchFamily="34" charset="0"/>
              </a:rPr>
              <a:t> Pinksterproject: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200" dirty="0">
                <a:effectLst/>
                <a:latin typeface="Calibri" panose="020F0502020204030204" pitchFamily="34" charset="0"/>
                <a:ea typeface="Calibri" panose="020F0502020204030204" pitchFamily="34" charset="0"/>
                <a:cs typeface="Calibri" panose="020F0502020204030204" pitchFamily="34" charset="0"/>
              </a:rPr>
              <a:t>In Beweging</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317B1123-2B6D-41F7-B60E-12624BC132CA}" type="slidenum">
              <a:rPr lang="nl-NL" smtClean="0"/>
              <a:t>11</a:t>
            </a:fld>
            <a:endParaRPr lang="nl-NL"/>
          </a:p>
        </p:txBody>
      </p:sp>
    </p:spTree>
    <p:extLst>
      <p:ext uri="{BB962C8B-B14F-4D97-AF65-F5344CB8AC3E}">
        <p14:creationId xmlns:p14="http://schemas.microsoft.com/office/powerpoint/2010/main" val="3626383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BFBC03-5CE1-CE82-62BC-3099196EBC5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CCF82AF-2A96-F633-E7F8-4FBFA1DCD6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1A8978B-C1EC-0D80-CA33-335513C5C93E}"/>
              </a:ext>
            </a:extLst>
          </p:cNvPr>
          <p:cNvSpPr>
            <a:spLocks noGrp="1"/>
          </p:cNvSpPr>
          <p:nvPr>
            <p:ph type="dt" sz="half" idx="10"/>
          </p:nvPr>
        </p:nvSpPr>
        <p:spPr/>
        <p:txBody>
          <a:bodyPr/>
          <a:lstStyle/>
          <a:p>
            <a:fld id="{217D37EF-7134-4292-854A-769DB2929719}" type="datetimeFigureOut">
              <a:rPr lang="nl-NL" smtClean="0"/>
              <a:t>28-4-2025</a:t>
            </a:fld>
            <a:endParaRPr lang="nl-NL"/>
          </a:p>
        </p:txBody>
      </p:sp>
      <p:sp>
        <p:nvSpPr>
          <p:cNvPr id="5" name="Tijdelijke aanduiding voor voettekst 4">
            <a:extLst>
              <a:ext uri="{FF2B5EF4-FFF2-40B4-BE49-F238E27FC236}">
                <a16:creationId xmlns:a16="http://schemas.microsoft.com/office/drawing/2014/main" id="{FD72EA00-5F43-8B49-5FB7-8F716FACC74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F2DCEFC-2396-8DD0-11EB-CD328F24F47C}"/>
              </a:ext>
            </a:extLst>
          </p:cNvPr>
          <p:cNvSpPr>
            <a:spLocks noGrp="1"/>
          </p:cNvSpPr>
          <p:nvPr>
            <p:ph type="sldNum" sz="quarter" idx="12"/>
          </p:nvPr>
        </p:nvSpPr>
        <p:spPr/>
        <p:txBody>
          <a:bodyPr/>
          <a:lstStyle/>
          <a:p>
            <a:fld id="{FF6BE1C3-4836-4EA8-8A00-93AE602CA083}" type="slidenum">
              <a:rPr lang="nl-NL" smtClean="0"/>
              <a:t>‹nr.›</a:t>
            </a:fld>
            <a:endParaRPr lang="nl-NL"/>
          </a:p>
        </p:txBody>
      </p:sp>
    </p:spTree>
    <p:extLst>
      <p:ext uri="{BB962C8B-B14F-4D97-AF65-F5344CB8AC3E}">
        <p14:creationId xmlns:p14="http://schemas.microsoft.com/office/powerpoint/2010/main" val="67017668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0284BD-061A-1760-E4C7-2A4C452151E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1C09CC2-1200-B553-F947-E1E7B8DB8A8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BEE0028-DEAB-63BE-92FD-C9A60230EED5}"/>
              </a:ext>
            </a:extLst>
          </p:cNvPr>
          <p:cNvSpPr>
            <a:spLocks noGrp="1"/>
          </p:cNvSpPr>
          <p:nvPr>
            <p:ph type="dt" sz="half" idx="10"/>
          </p:nvPr>
        </p:nvSpPr>
        <p:spPr/>
        <p:txBody>
          <a:bodyPr/>
          <a:lstStyle/>
          <a:p>
            <a:fld id="{217D37EF-7134-4292-854A-769DB2929719}" type="datetimeFigureOut">
              <a:rPr lang="nl-NL" smtClean="0"/>
              <a:t>28-4-2025</a:t>
            </a:fld>
            <a:endParaRPr lang="nl-NL"/>
          </a:p>
        </p:txBody>
      </p:sp>
      <p:sp>
        <p:nvSpPr>
          <p:cNvPr id="5" name="Tijdelijke aanduiding voor voettekst 4">
            <a:extLst>
              <a:ext uri="{FF2B5EF4-FFF2-40B4-BE49-F238E27FC236}">
                <a16:creationId xmlns:a16="http://schemas.microsoft.com/office/drawing/2014/main" id="{FBA6E1C5-82A0-A45C-1BCC-90AB492CAF8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507672C-036D-1DCF-19F5-B49403A3E297}"/>
              </a:ext>
            </a:extLst>
          </p:cNvPr>
          <p:cNvSpPr>
            <a:spLocks noGrp="1"/>
          </p:cNvSpPr>
          <p:nvPr>
            <p:ph type="sldNum" sz="quarter" idx="12"/>
          </p:nvPr>
        </p:nvSpPr>
        <p:spPr/>
        <p:txBody>
          <a:bodyPr/>
          <a:lstStyle/>
          <a:p>
            <a:fld id="{FF6BE1C3-4836-4EA8-8A00-93AE602CA083}" type="slidenum">
              <a:rPr lang="nl-NL" smtClean="0"/>
              <a:t>‹nr.›</a:t>
            </a:fld>
            <a:endParaRPr lang="nl-NL"/>
          </a:p>
        </p:txBody>
      </p:sp>
    </p:spTree>
    <p:extLst>
      <p:ext uri="{BB962C8B-B14F-4D97-AF65-F5344CB8AC3E}">
        <p14:creationId xmlns:p14="http://schemas.microsoft.com/office/powerpoint/2010/main" val="6608624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3048C95-9C28-6A91-ABAD-2A96911F5C7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B8ABFE9-EBFF-99FE-A69A-4C816D10F49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0DB87D-6E26-55F9-85B5-349BFAE7CBCE}"/>
              </a:ext>
            </a:extLst>
          </p:cNvPr>
          <p:cNvSpPr>
            <a:spLocks noGrp="1"/>
          </p:cNvSpPr>
          <p:nvPr>
            <p:ph type="dt" sz="half" idx="10"/>
          </p:nvPr>
        </p:nvSpPr>
        <p:spPr/>
        <p:txBody>
          <a:bodyPr/>
          <a:lstStyle/>
          <a:p>
            <a:fld id="{217D37EF-7134-4292-854A-769DB2929719}" type="datetimeFigureOut">
              <a:rPr lang="nl-NL" smtClean="0"/>
              <a:t>28-4-2025</a:t>
            </a:fld>
            <a:endParaRPr lang="nl-NL"/>
          </a:p>
        </p:txBody>
      </p:sp>
      <p:sp>
        <p:nvSpPr>
          <p:cNvPr id="5" name="Tijdelijke aanduiding voor voettekst 4">
            <a:extLst>
              <a:ext uri="{FF2B5EF4-FFF2-40B4-BE49-F238E27FC236}">
                <a16:creationId xmlns:a16="http://schemas.microsoft.com/office/drawing/2014/main" id="{B37D782F-F48F-CE36-6D11-8044D5DB6C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5F83EB-8E13-8A5C-E3DE-A651BAB985C5}"/>
              </a:ext>
            </a:extLst>
          </p:cNvPr>
          <p:cNvSpPr>
            <a:spLocks noGrp="1"/>
          </p:cNvSpPr>
          <p:nvPr>
            <p:ph type="sldNum" sz="quarter" idx="12"/>
          </p:nvPr>
        </p:nvSpPr>
        <p:spPr/>
        <p:txBody>
          <a:bodyPr/>
          <a:lstStyle/>
          <a:p>
            <a:fld id="{FF6BE1C3-4836-4EA8-8A00-93AE602CA083}" type="slidenum">
              <a:rPr lang="nl-NL" smtClean="0"/>
              <a:t>‹nr.›</a:t>
            </a:fld>
            <a:endParaRPr lang="nl-NL"/>
          </a:p>
        </p:txBody>
      </p:sp>
    </p:spTree>
    <p:extLst>
      <p:ext uri="{BB962C8B-B14F-4D97-AF65-F5344CB8AC3E}">
        <p14:creationId xmlns:p14="http://schemas.microsoft.com/office/powerpoint/2010/main" val="18516586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6F5F6-8F33-08BF-B7D4-7A255A131BD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AEC7FFA-B4F7-6DBC-FB90-DFF327ADF91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DF1EFEA-1962-6335-1C83-26490904F257}"/>
              </a:ext>
            </a:extLst>
          </p:cNvPr>
          <p:cNvSpPr>
            <a:spLocks noGrp="1"/>
          </p:cNvSpPr>
          <p:nvPr>
            <p:ph type="dt" sz="half" idx="10"/>
          </p:nvPr>
        </p:nvSpPr>
        <p:spPr/>
        <p:txBody>
          <a:bodyPr/>
          <a:lstStyle/>
          <a:p>
            <a:fld id="{217D37EF-7134-4292-854A-769DB2929719}" type="datetimeFigureOut">
              <a:rPr lang="nl-NL" smtClean="0"/>
              <a:t>28-4-2025</a:t>
            </a:fld>
            <a:endParaRPr lang="nl-NL"/>
          </a:p>
        </p:txBody>
      </p:sp>
      <p:sp>
        <p:nvSpPr>
          <p:cNvPr id="5" name="Tijdelijke aanduiding voor voettekst 4">
            <a:extLst>
              <a:ext uri="{FF2B5EF4-FFF2-40B4-BE49-F238E27FC236}">
                <a16:creationId xmlns:a16="http://schemas.microsoft.com/office/drawing/2014/main" id="{4A84FA46-4BE5-95F9-10B6-C56EE71F93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F19520F-D98A-C04E-90E9-55F49519B2A7}"/>
              </a:ext>
            </a:extLst>
          </p:cNvPr>
          <p:cNvSpPr>
            <a:spLocks noGrp="1"/>
          </p:cNvSpPr>
          <p:nvPr>
            <p:ph type="sldNum" sz="quarter" idx="12"/>
          </p:nvPr>
        </p:nvSpPr>
        <p:spPr/>
        <p:txBody>
          <a:bodyPr/>
          <a:lstStyle/>
          <a:p>
            <a:fld id="{FF6BE1C3-4836-4EA8-8A00-93AE602CA083}" type="slidenum">
              <a:rPr lang="nl-NL" smtClean="0"/>
              <a:t>‹nr.›</a:t>
            </a:fld>
            <a:endParaRPr lang="nl-NL"/>
          </a:p>
        </p:txBody>
      </p:sp>
    </p:spTree>
    <p:extLst>
      <p:ext uri="{BB962C8B-B14F-4D97-AF65-F5344CB8AC3E}">
        <p14:creationId xmlns:p14="http://schemas.microsoft.com/office/powerpoint/2010/main" val="18411831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E01E4C-B8AF-C485-DAFD-1131924EC9E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EA2326C-5A71-B2EC-EDEB-19C99C6E21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BA5D254-832D-8DE2-2F4B-13F64006DAC9}"/>
              </a:ext>
            </a:extLst>
          </p:cNvPr>
          <p:cNvSpPr>
            <a:spLocks noGrp="1"/>
          </p:cNvSpPr>
          <p:nvPr>
            <p:ph type="dt" sz="half" idx="10"/>
          </p:nvPr>
        </p:nvSpPr>
        <p:spPr/>
        <p:txBody>
          <a:bodyPr/>
          <a:lstStyle/>
          <a:p>
            <a:fld id="{217D37EF-7134-4292-854A-769DB2929719}" type="datetimeFigureOut">
              <a:rPr lang="nl-NL" smtClean="0"/>
              <a:t>28-4-2025</a:t>
            </a:fld>
            <a:endParaRPr lang="nl-NL"/>
          </a:p>
        </p:txBody>
      </p:sp>
      <p:sp>
        <p:nvSpPr>
          <p:cNvPr id="5" name="Tijdelijke aanduiding voor voettekst 4">
            <a:extLst>
              <a:ext uri="{FF2B5EF4-FFF2-40B4-BE49-F238E27FC236}">
                <a16:creationId xmlns:a16="http://schemas.microsoft.com/office/drawing/2014/main" id="{DBBA8BE4-398E-D0A6-10D1-9D51ED4C619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9D46476-8B3C-DB15-AA8D-7825F7276A27}"/>
              </a:ext>
            </a:extLst>
          </p:cNvPr>
          <p:cNvSpPr>
            <a:spLocks noGrp="1"/>
          </p:cNvSpPr>
          <p:nvPr>
            <p:ph type="sldNum" sz="quarter" idx="12"/>
          </p:nvPr>
        </p:nvSpPr>
        <p:spPr/>
        <p:txBody>
          <a:bodyPr/>
          <a:lstStyle/>
          <a:p>
            <a:fld id="{FF6BE1C3-4836-4EA8-8A00-93AE602CA083}" type="slidenum">
              <a:rPr lang="nl-NL" smtClean="0"/>
              <a:t>‹nr.›</a:t>
            </a:fld>
            <a:endParaRPr lang="nl-NL"/>
          </a:p>
        </p:txBody>
      </p:sp>
    </p:spTree>
    <p:extLst>
      <p:ext uri="{BB962C8B-B14F-4D97-AF65-F5344CB8AC3E}">
        <p14:creationId xmlns:p14="http://schemas.microsoft.com/office/powerpoint/2010/main" val="3171692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C9E4D-7FC6-BEA4-2B37-4C7B4FAE59E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EE6D4CF-8AFF-4019-9AF0-06F6C3DC85F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7F084AC-E5F5-92AC-2894-23BF2F4DA51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D23E691-A951-299E-A8CD-3E6D078AAF68}"/>
              </a:ext>
            </a:extLst>
          </p:cNvPr>
          <p:cNvSpPr>
            <a:spLocks noGrp="1"/>
          </p:cNvSpPr>
          <p:nvPr>
            <p:ph type="dt" sz="half" idx="10"/>
          </p:nvPr>
        </p:nvSpPr>
        <p:spPr/>
        <p:txBody>
          <a:bodyPr/>
          <a:lstStyle/>
          <a:p>
            <a:fld id="{217D37EF-7134-4292-854A-769DB2929719}" type="datetimeFigureOut">
              <a:rPr lang="nl-NL" smtClean="0"/>
              <a:t>28-4-2025</a:t>
            </a:fld>
            <a:endParaRPr lang="nl-NL"/>
          </a:p>
        </p:txBody>
      </p:sp>
      <p:sp>
        <p:nvSpPr>
          <p:cNvPr id="6" name="Tijdelijke aanduiding voor voettekst 5">
            <a:extLst>
              <a:ext uri="{FF2B5EF4-FFF2-40B4-BE49-F238E27FC236}">
                <a16:creationId xmlns:a16="http://schemas.microsoft.com/office/drawing/2014/main" id="{5E4DDAD1-7543-DE26-0DC1-64063D3086E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9E51D76-CE90-A3BF-BB5F-B4A00E567C8D}"/>
              </a:ext>
            </a:extLst>
          </p:cNvPr>
          <p:cNvSpPr>
            <a:spLocks noGrp="1"/>
          </p:cNvSpPr>
          <p:nvPr>
            <p:ph type="sldNum" sz="quarter" idx="12"/>
          </p:nvPr>
        </p:nvSpPr>
        <p:spPr/>
        <p:txBody>
          <a:bodyPr/>
          <a:lstStyle/>
          <a:p>
            <a:fld id="{FF6BE1C3-4836-4EA8-8A00-93AE602CA083}" type="slidenum">
              <a:rPr lang="nl-NL" smtClean="0"/>
              <a:t>‹nr.›</a:t>
            </a:fld>
            <a:endParaRPr lang="nl-NL"/>
          </a:p>
        </p:txBody>
      </p:sp>
    </p:spTree>
    <p:extLst>
      <p:ext uri="{BB962C8B-B14F-4D97-AF65-F5344CB8AC3E}">
        <p14:creationId xmlns:p14="http://schemas.microsoft.com/office/powerpoint/2010/main" val="300290985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E2F3C-46F6-A9A0-D8CA-612780F058B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39B3041-97F1-C1A9-13CC-029696E8D1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8203C51-05A0-AF6E-E1A1-8E6822E1D46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DF74D15-5FCF-D9E6-C46F-E66BA510C0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EF28C4C-3EF2-163A-DDE1-28E8D101EDD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EE471FC-3333-40C7-7DC1-F1890EC65EE9}"/>
              </a:ext>
            </a:extLst>
          </p:cNvPr>
          <p:cNvSpPr>
            <a:spLocks noGrp="1"/>
          </p:cNvSpPr>
          <p:nvPr>
            <p:ph type="dt" sz="half" idx="10"/>
          </p:nvPr>
        </p:nvSpPr>
        <p:spPr/>
        <p:txBody>
          <a:bodyPr/>
          <a:lstStyle/>
          <a:p>
            <a:fld id="{217D37EF-7134-4292-854A-769DB2929719}" type="datetimeFigureOut">
              <a:rPr lang="nl-NL" smtClean="0"/>
              <a:t>28-4-2025</a:t>
            </a:fld>
            <a:endParaRPr lang="nl-NL"/>
          </a:p>
        </p:txBody>
      </p:sp>
      <p:sp>
        <p:nvSpPr>
          <p:cNvPr id="8" name="Tijdelijke aanduiding voor voettekst 7">
            <a:extLst>
              <a:ext uri="{FF2B5EF4-FFF2-40B4-BE49-F238E27FC236}">
                <a16:creationId xmlns:a16="http://schemas.microsoft.com/office/drawing/2014/main" id="{D4DE8DF9-6D2A-5528-EA72-9405FBD85D4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A7DEEDC-9089-9297-37A3-9BF1203D5893}"/>
              </a:ext>
            </a:extLst>
          </p:cNvPr>
          <p:cNvSpPr>
            <a:spLocks noGrp="1"/>
          </p:cNvSpPr>
          <p:nvPr>
            <p:ph type="sldNum" sz="quarter" idx="12"/>
          </p:nvPr>
        </p:nvSpPr>
        <p:spPr/>
        <p:txBody>
          <a:bodyPr/>
          <a:lstStyle/>
          <a:p>
            <a:fld id="{FF6BE1C3-4836-4EA8-8A00-93AE602CA083}" type="slidenum">
              <a:rPr lang="nl-NL" smtClean="0"/>
              <a:t>‹nr.›</a:t>
            </a:fld>
            <a:endParaRPr lang="nl-NL"/>
          </a:p>
        </p:txBody>
      </p:sp>
    </p:spTree>
    <p:extLst>
      <p:ext uri="{BB962C8B-B14F-4D97-AF65-F5344CB8AC3E}">
        <p14:creationId xmlns:p14="http://schemas.microsoft.com/office/powerpoint/2010/main" val="36648521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A068C-2E8D-9C35-EF94-A5759D92697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4CC9C8B-93DB-45DE-DB40-FBBD783BC56A}"/>
              </a:ext>
            </a:extLst>
          </p:cNvPr>
          <p:cNvSpPr>
            <a:spLocks noGrp="1"/>
          </p:cNvSpPr>
          <p:nvPr>
            <p:ph type="dt" sz="half" idx="10"/>
          </p:nvPr>
        </p:nvSpPr>
        <p:spPr/>
        <p:txBody>
          <a:bodyPr/>
          <a:lstStyle/>
          <a:p>
            <a:fld id="{217D37EF-7134-4292-854A-769DB2929719}" type="datetimeFigureOut">
              <a:rPr lang="nl-NL" smtClean="0"/>
              <a:t>28-4-2025</a:t>
            </a:fld>
            <a:endParaRPr lang="nl-NL"/>
          </a:p>
        </p:txBody>
      </p:sp>
      <p:sp>
        <p:nvSpPr>
          <p:cNvPr id="4" name="Tijdelijke aanduiding voor voettekst 3">
            <a:extLst>
              <a:ext uri="{FF2B5EF4-FFF2-40B4-BE49-F238E27FC236}">
                <a16:creationId xmlns:a16="http://schemas.microsoft.com/office/drawing/2014/main" id="{4D79490E-8565-0F5F-9334-1E35E887C19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2D7EDF3-9DB0-FB84-CCFA-D277E10FB646}"/>
              </a:ext>
            </a:extLst>
          </p:cNvPr>
          <p:cNvSpPr>
            <a:spLocks noGrp="1"/>
          </p:cNvSpPr>
          <p:nvPr>
            <p:ph type="sldNum" sz="quarter" idx="12"/>
          </p:nvPr>
        </p:nvSpPr>
        <p:spPr/>
        <p:txBody>
          <a:bodyPr/>
          <a:lstStyle/>
          <a:p>
            <a:fld id="{FF6BE1C3-4836-4EA8-8A00-93AE602CA083}" type="slidenum">
              <a:rPr lang="nl-NL" smtClean="0"/>
              <a:t>‹nr.›</a:t>
            </a:fld>
            <a:endParaRPr lang="nl-NL"/>
          </a:p>
        </p:txBody>
      </p:sp>
    </p:spTree>
    <p:extLst>
      <p:ext uri="{BB962C8B-B14F-4D97-AF65-F5344CB8AC3E}">
        <p14:creationId xmlns:p14="http://schemas.microsoft.com/office/powerpoint/2010/main" val="15359504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5592EFA-B031-D4E6-E040-CF0ACA8E14D1}"/>
              </a:ext>
            </a:extLst>
          </p:cNvPr>
          <p:cNvSpPr>
            <a:spLocks noGrp="1"/>
          </p:cNvSpPr>
          <p:nvPr>
            <p:ph type="dt" sz="half" idx="10"/>
          </p:nvPr>
        </p:nvSpPr>
        <p:spPr/>
        <p:txBody>
          <a:bodyPr/>
          <a:lstStyle/>
          <a:p>
            <a:fld id="{217D37EF-7134-4292-854A-769DB2929719}" type="datetimeFigureOut">
              <a:rPr lang="nl-NL" smtClean="0"/>
              <a:t>28-4-2025</a:t>
            </a:fld>
            <a:endParaRPr lang="nl-NL"/>
          </a:p>
        </p:txBody>
      </p:sp>
      <p:sp>
        <p:nvSpPr>
          <p:cNvPr id="3" name="Tijdelijke aanduiding voor voettekst 2">
            <a:extLst>
              <a:ext uri="{FF2B5EF4-FFF2-40B4-BE49-F238E27FC236}">
                <a16:creationId xmlns:a16="http://schemas.microsoft.com/office/drawing/2014/main" id="{3834B9B9-699E-EF1B-99B1-D3589EA0F69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4D6D099-DD14-D068-4F2F-B4844DE5AE8A}"/>
              </a:ext>
            </a:extLst>
          </p:cNvPr>
          <p:cNvSpPr>
            <a:spLocks noGrp="1"/>
          </p:cNvSpPr>
          <p:nvPr>
            <p:ph type="sldNum" sz="quarter" idx="12"/>
          </p:nvPr>
        </p:nvSpPr>
        <p:spPr/>
        <p:txBody>
          <a:bodyPr/>
          <a:lstStyle/>
          <a:p>
            <a:fld id="{FF6BE1C3-4836-4EA8-8A00-93AE602CA083}" type="slidenum">
              <a:rPr lang="nl-NL" smtClean="0"/>
              <a:t>‹nr.›</a:t>
            </a:fld>
            <a:endParaRPr lang="nl-NL"/>
          </a:p>
        </p:txBody>
      </p:sp>
    </p:spTree>
    <p:extLst>
      <p:ext uri="{BB962C8B-B14F-4D97-AF65-F5344CB8AC3E}">
        <p14:creationId xmlns:p14="http://schemas.microsoft.com/office/powerpoint/2010/main" val="18898449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780FC3-A2F7-6925-B848-027A9C8FF61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33BFB6E-9A1F-F280-45D7-5C3D022671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8AF94DD-2A63-BCE3-FD3F-773271B87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96E5ACA-232F-5CB9-F8A9-1C4FC40F1D8B}"/>
              </a:ext>
            </a:extLst>
          </p:cNvPr>
          <p:cNvSpPr>
            <a:spLocks noGrp="1"/>
          </p:cNvSpPr>
          <p:nvPr>
            <p:ph type="dt" sz="half" idx="10"/>
          </p:nvPr>
        </p:nvSpPr>
        <p:spPr/>
        <p:txBody>
          <a:bodyPr/>
          <a:lstStyle/>
          <a:p>
            <a:fld id="{217D37EF-7134-4292-854A-769DB2929719}" type="datetimeFigureOut">
              <a:rPr lang="nl-NL" smtClean="0"/>
              <a:t>28-4-2025</a:t>
            </a:fld>
            <a:endParaRPr lang="nl-NL"/>
          </a:p>
        </p:txBody>
      </p:sp>
      <p:sp>
        <p:nvSpPr>
          <p:cNvPr id="6" name="Tijdelijke aanduiding voor voettekst 5">
            <a:extLst>
              <a:ext uri="{FF2B5EF4-FFF2-40B4-BE49-F238E27FC236}">
                <a16:creationId xmlns:a16="http://schemas.microsoft.com/office/drawing/2014/main" id="{56A22572-2EBD-656C-A7B3-278A39E6202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19BAB2E-BE25-8633-372C-CC25B7B9A444}"/>
              </a:ext>
            </a:extLst>
          </p:cNvPr>
          <p:cNvSpPr>
            <a:spLocks noGrp="1"/>
          </p:cNvSpPr>
          <p:nvPr>
            <p:ph type="sldNum" sz="quarter" idx="12"/>
          </p:nvPr>
        </p:nvSpPr>
        <p:spPr/>
        <p:txBody>
          <a:bodyPr/>
          <a:lstStyle/>
          <a:p>
            <a:fld id="{FF6BE1C3-4836-4EA8-8A00-93AE602CA083}" type="slidenum">
              <a:rPr lang="nl-NL" smtClean="0"/>
              <a:t>‹nr.›</a:t>
            </a:fld>
            <a:endParaRPr lang="nl-NL"/>
          </a:p>
        </p:txBody>
      </p:sp>
    </p:spTree>
    <p:extLst>
      <p:ext uri="{BB962C8B-B14F-4D97-AF65-F5344CB8AC3E}">
        <p14:creationId xmlns:p14="http://schemas.microsoft.com/office/powerpoint/2010/main" val="33939743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93A73-DFB9-CB0A-EC2E-BE8DB901A55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7037099-4441-A4B5-3509-CD9FFAC41A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6FD81E1-FF1A-26FE-AD77-4233EA404A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AB48560-B4C1-A81A-739F-1DC3105E45C3}"/>
              </a:ext>
            </a:extLst>
          </p:cNvPr>
          <p:cNvSpPr>
            <a:spLocks noGrp="1"/>
          </p:cNvSpPr>
          <p:nvPr>
            <p:ph type="dt" sz="half" idx="10"/>
          </p:nvPr>
        </p:nvSpPr>
        <p:spPr/>
        <p:txBody>
          <a:bodyPr/>
          <a:lstStyle/>
          <a:p>
            <a:fld id="{217D37EF-7134-4292-854A-769DB2929719}" type="datetimeFigureOut">
              <a:rPr lang="nl-NL" smtClean="0"/>
              <a:t>28-4-2025</a:t>
            </a:fld>
            <a:endParaRPr lang="nl-NL"/>
          </a:p>
        </p:txBody>
      </p:sp>
      <p:sp>
        <p:nvSpPr>
          <p:cNvPr id="6" name="Tijdelijke aanduiding voor voettekst 5">
            <a:extLst>
              <a:ext uri="{FF2B5EF4-FFF2-40B4-BE49-F238E27FC236}">
                <a16:creationId xmlns:a16="http://schemas.microsoft.com/office/drawing/2014/main" id="{872598E9-CD76-C80D-1FA9-A3066EBD83E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219B72C-3FCB-8800-9105-3A45AE6F4DF5}"/>
              </a:ext>
            </a:extLst>
          </p:cNvPr>
          <p:cNvSpPr>
            <a:spLocks noGrp="1"/>
          </p:cNvSpPr>
          <p:nvPr>
            <p:ph type="sldNum" sz="quarter" idx="12"/>
          </p:nvPr>
        </p:nvSpPr>
        <p:spPr/>
        <p:txBody>
          <a:bodyPr/>
          <a:lstStyle/>
          <a:p>
            <a:fld id="{FF6BE1C3-4836-4EA8-8A00-93AE602CA083}" type="slidenum">
              <a:rPr lang="nl-NL" smtClean="0"/>
              <a:t>‹nr.›</a:t>
            </a:fld>
            <a:endParaRPr lang="nl-NL"/>
          </a:p>
        </p:txBody>
      </p:sp>
    </p:spTree>
    <p:extLst>
      <p:ext uri="{BB962C8B-B14F-4D97-AF65-F5344CB8AC3E}">
        <p14:creationId xmlns:p14="http://schemas.microsoft.com/office/powerpoint/2010/main" val="142574288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B9BCFE7-EEF2-C915-65CD-B3EDA7533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3073159-D3D6-2273-89FE-1EE3663277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ED8F025-9D67-42CB-8BD3-67881159C1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D37EF-7134-4292-854A-769DB2929719}" type="datetimeFigureOut">
              <a:rPr lang="nl-NL" smtClean="0"/>
              <a:t>28-4-2025</a:t>
            </a:fld>
            <a:endParaRPr lang="nl-NL"/>
          </a:p>
        </p:txBody>
      </p:sp>
      <p:sp>
        <p:nvSpPr>
          <p:cNvPr id="5" name="Tijdelijke aanduiding voor voettekst 4">
            <a:extLst>
              <a:ext uri="{FF2B5EF4-FFF2-40B4-BE49-F238E27FC236}">
                <a16:creationId xmlns:a16="http://schemas.microsoft.com/office/drawing/2014/main" id="{EF6988CA-5AA3-6A2A-D4BB-69D9FEF78C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15175D8-63DC-03C1-4A25-92B09923F3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BE1C3-4836-4EA8-8A00-93AE602CA083}" type="slidenum">
              <a:rPr lang="nl-NL" smtClean="0"/>
              <a:t>‹nr.›</a:t>
            </a:fld>
            <a:endParaRPr lang="nl-NL"/>
          </a:p>
        </p:txBody>
      </p:sp>
    </p:spTree>
    <p:extLst>
      <p:ext uri="{BB962C8B-B14F-4D97-AF65-F5344CB8AC3E}">
        <p14:creationId xmlns:p14="http://schemas.microsoft.com/office/powerpoint/2010/main" val="3784274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JP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19.JP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15.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JP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48.JPG"/><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8.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A5FFBD0-C41D-6033-E2FC-740D5DF46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820" y="390525"/>
            <a:ext cx="6438389" cy="6480000"/>
          </a:xfrm>
          <a:prstGeom prst="rect">
            <a:avLst/>
          </a:prstGeom>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1360A090-70ED-0DAF-8E5B-E17964C7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05860">
            <a:off x="7536359" y="1616472"/>
            <a:ext cx="4511084" cy="809944"/>
          </a:xfrm>
          <a:prstGeom prst="rect">
            <a:avLst/>
          </a:prstGeom>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22DDCDC6-D0E6-3919-A85A-D4C871BE8F8A}"/>
              </a:ext>
            </a:extLst>
          </p:cNvPr>
          <p:cNvPicPr>
            <a:picLocks noChangeAspect="1"/>
          </p:cNvPicPr>
          <p:nvPr/>
        </p:nvPicPr>
        <p:blipFill>
          <a:blip r:embed="rId6">
            <a:extLst>
              <a:ext uri="{28A0092B-C50C-407E-A947-70E740481C1C}">
                <a14:useLocalDpi xmlns:a14="http://schemas.microsoft.com/office/drawing/2010/main" val="0"/>
              </a:ext>
            </a:extLst>
          </a:blip>
          <a:srcRect t="32178"/>
          <a:stretch/>
        </p:blipFill>
        <p:spPr>
          <a:xfrm>
            <a:off x="2537337" y="-1"/>
            <a:ext cx="8038653" cy="6677025"/>
          </a:xfrm>
          <a:prstGeom prst="rect">
            <a:avLst/>
          </a:prstGeom>
          <a:effectLst>
            <a:outerShdw blurRad="50800" dist="38100" dir="2700000" algn="tl" rotWithShape="0">
              <a:prstClr val="black">
                <a:alpha val="40000"/>
              </a:prstClr>
            </a:outerShdw>
          </a:effectLst>
        </p:spPr>
      </p:pic>
      <p:pic>
        <p:nvPicPr>
          <p:cNvPr id="14" name="Afbeelding 13">
            <a:extLst>
              <a:ext uri="{FF2B5EF4-FFF2-40B4-BE49-F238E27FC236}">
                <a16:creationId xmlns:a16="http://schemas.microsoft.com/office/drawing/2014/main" id="{08E8E47E-B502-3677-B2A6-9B273D40B2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29896">
            <a:off x="463284" y="1431964"/>
            <a:ext cx="11265431" cy="47609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47144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7" presetClass="entr" presetSubtype="0" fill="hold" nodeType="after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42"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86FB6466-7568-A8F1-4DD5-9A5C05EE0A87}"/>
            </a:ext>
          </a:extLst>
        </p:cNvPr>
        <p:cNvGrpSpPr/>
        <p:nvPr/>
      </p:nvGrpSpPr>
      <p:grpSpPr>
        <a:xfrm>
          <a:off x="0" y="0"/>
          <a:ext cx="0" cy="0"/>
          <a:chOff x="0" y="0"/>
          <a:chExt cx="0" cy="0"/>
        </a:xfrm>
      </p:grpSpPr>
    </p:spTree>
    <p:extLst>
      <p:ext uri="{BB962C8B-B14F-4D97-AF65-F5344CB8AC3E}">
        <p14:creationId xmlns:p14="http://schemas.microsoft.com/office/powerpoint/2010/main" val="327198472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8E81357-0F01-6FBC-4357-5475AD4F980E}"/>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C60AEAC9-269B-A1CF-80A1-6A7DA8505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820" y="390525"/>
            <a:ext cx="6438389" cy="6480000"/>
          </a:xfrm>
          <a:prstGeom prst="rect">
            <a:avLst/>
          </a:prstGeom>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752982D3-4B28-1257-5C8F-2DBDDD45F6EE}"/>
              </a:ext>
            </a:extLst>
          </p:cNvPr>
          <p:cNvPicPr>
            <a:picLocks noChangeAspect="1"/>
          </p:cNvPicPr>
          <p:nvPr/>
        </p:nvPicPr>
        <p:blipFill>
          <a:blip r:embed="rId5">
            <a:extLst>
              <a:ext uri="{28A0092B-C50C-407E-A947-70E740481C1C}">
                <a14:useLocalDpi xmlns:a14="http://schemas.microsoft.com/office/drawing/2010/main" val="0"/>
              </a:ext>
            </a:extLst>
          </a:blip>
          <a:srcRect t="32178"/>
          <a:stretch/>
        </p:blipFill>
        <p:spPr>
          <a:xfrm>
            <a:off x="2537337" y="-1"/>
            <a:ext cx="8038653" cy="6677025"/>
          </a:xfrm>
          <a:prstGeom prst="rect">
            <a:avLst/>
          </a:prstGeom>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E8948B15-1DD2-59AA-D6CC-AD1FD3C95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05860">
            <a:off x="7536359" y="1616472"/>
            <a:ext cx="4511084" cy="809944"/>
          </a:xfrm>
          <a:prstGeom prst="rect">
            <a:avLst/>
          </a:prstGeom>
          <a:effectLst>
            <a:outerShdw blurRad="50800" dist="38100" dir="2700000" algn="tl" rotWithShape="0">
              <a:prstClr val="black">
                <a:alpha val="40000"/>
              </a:prstClr>
            </a:outerShdw>
          </a:effectLst>
        </p:spPr>
      </p:pic>
      <p:pic>
        <p:nvPicPr>
          <p:cNvPr id="14" name="Afbeelding 13">
            <a:extLst>
              <a:ext uri="{FF2B5EF4-FFF2-40B4-BE49-F238E27FC236}">
                <a16:creationId xmlns:a16="http://schemas.microsoft.com/office/drawing/2014/main" id="{979FF379-80E9-4122-8435-3244BFC06B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29896">
            <a:off x="463284" y="1431964"/>
            <a:ext cx="11265431" cy="47609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39835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7"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42"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1B1A545-4415-2628-16AA-88724991FB69}"/>
              </a:ext>
            </a:extLst>
          </p:cNvPr>
          <p:cNvPicPr>
            <a:picLocks noChangeAspect="1"/>
          </p:cNvPicPr>
          <p:nvPr/>
        </p:nvPicPr>
        <p:blipFill>
          <a:blip r:embed="rId4">
            <a:extLst>
              <a:ext uri="{28A0092B-C50C-407E-A947-70E740481C1C}">
                <a14:useLocalDpi xmlns:a14="http://schemas.microsoft.com/office/drawing/2010/main" val="0"/>
              </a:ext>
            </a:extLst>
          </a:blip>
          <a:srcRect t="56810"/>
          <a:stretch/>
        </p:blipFill>
        <p:spPr>
          <a:xfrm>
            <a:off x="5502483" y="-1"/>
            <a:ext cx="5948479" cy="6575671"/>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C8C677F7-D66E-2501-470F-A1CCC09428E0}"/>
              </a:ext>
            </a:extLst>
          </p:cNvPr>
          <p:cNvPicPr>
            <a:picLocks noChangeAspect="1"/>
          </p:cNvPicPr>
          <p:nvPr/>
        </p:nvPicPr>
        <p:blipFill>
          <a:blip r:embed="rId5">
            <a:extLst>
              <a:ext uri="{28A0092B-C50C-407E-A947-70E740481C1C}">
                <a14:useLocalDpi xmlns:a14="http://schemas.microsoft.com/office/drawing/2010/main" val="0"/>
              </a:ext>
            </a:extLst>
          </a:blip>
          <a:srcRect t="67228"/>
          <a:stretch/>
        </p:blipFill>
        <p:spPr>
          <a:xfrm>
            <a:off x="7713149" y="-1"/>
            <a:ext cx="1801418" cy="4330303"/>
          </a:xfrm>
          <a:prstGeom prst="rect">
            <a:avLst/>
          </a:prstGeom>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1E6F5861-AC34-D96D-77CB-6C70D231C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322" y="1157097"/>
            <a:ext cx="9143105" cy="2597816"/>
          </a:xfrm>
          <a:prstGeom prst="rect">
            <a:avLst/>
          </a:prstGeom>
          <a:effectLst>
            <a:outerShdw blurRad="50800" dist="38100" dir="2700000" algn="tl" rotWithShape="0">
              <a:prstClr val="black">
                <a:alpha val="40000"/>
              </a:prstClr>
            </a:outerShdw>
          </a:effectLst>
        </p:spPr>
      </p:pic>
      <p:sp>
        <p:nvSpPr>
          <p:cNvPr id="2" name="Tekstvak 1">
            <a:extLst>
              <a:ext uri="{FF2B5EF4-FFF2-40B4-BE49-F238E27FC236}">
                <a16:creationId xmlns:a16="http://schemas.microsoft.com/office/drawing/2014/main" id="{8201FA25-6B89-965F-A7DF-691E9B837F0E}"/>
              </a:ext>
            </a:extLst>
          </p:cNvPr>
          <p:cNvSpPr txBox="1"/>
          <p:nvPr/>
        </p:nvSpPr>
        <p:spPr>
          <a:xfrm>
            <a:off x="419099" y="5556676"/>
            <a:ext cx="3333751" cy="830997"/>
          </a:xfrm>
          <a:prstGeom prst="rect">
            <a:avLst/>
          </a:prstGeom>
          <a:noFill/>
        </p:spPr>
        <p:txBody>
          <a:bodyPr wrap="square">
            <a:spAutoFit/>
          </a:bodyPr>
          <a:lstStyle/>
          <a:p>
            <a:pPr>
              <a:buNone/>
            </a:pPr>
            <a:r>
              <a:rPr lang="nl-NL" sz="2400" kern="100" dirty="0">
                <a:solidFill>
                  <a:srgbClr val="6B5008"/>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Zondag 1 juni</a:t>
            </a:r>
          </a:p>
          <a:p>
            <a:r>
              <a:rPr lang="nl-NL" sz="2400" kern="100" dirty="0">
                <a:solidFill>
                  <a:srgbClr val="6B5008"/>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Handelingen 1:12-26</a:t>
            </a:r>
          </a:p>
        </p:txBody>
      </p:sp>
    </p:spTree>
    <p:extLst>
      <p:ext uri="{BB962C8B-B14F-4D97-AF65-F5344CB8AC3E}">
        <p14:creationId xmlns:p14="http://schemas.microsoft.com/office/powerpoint/2010/main" val="25874658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nodeType="after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1B3CD4-0A13-4E25-DCE3-4AF036ECD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820" y="390525"/>
            <a:ext cx="6438389" cy="6480000"/>
          </a:xfrm>
          <a:prstGeom prst="rect">
            <a:avLst/>
          </a:prstGeom>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7E7F8F16-DD49-7176-4092-86C89CDBAE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8945" y="1264571"/>
            <a:ext cx="1487993" cy="3431804"/>
          </a:xfrm>
          <a:prstGeom prst="rect">
            <a:avLst/>
          </a:prstGeom>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957ED2D4-D823-4E7E-9601-EE6A3FE3F5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923" y="2271535"/>
            <a:ext cx="5079503" cy="1443231"/>
          </a:xfrm>
          <a:prstGeom prst="rect">
            <a:avLst/>
          </a:prstGeom>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58B807E4-D1CD-C7D0-786D-9634E62CD0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856" y="923374"/>
            <a:ext cx="1689770" cy="4324901"/>
          </a:xfrm>
          <a:prstGeom prst="rect">
            <a:avLst/>
          </a:prstGeom>
          <a:effectLst>
            <a:outerShdw blurRad="50800" dist="38100" dir="2700000" algn="tl" rotWithShape="0">
              <a:prstClr val="black">
                <a:alpha val="40000"/>
              </a:prstClr>
            </a:outerShdw>
          </a:effectLst>
        </p:spPr>
      </p:pic>
      <p:pic>
        <p:nvPicPr>
          <p:cNvPr id="9" name="Afbeelding 8">
            <a:extLst>
              <a:ext uri="{FF2B5EF4-FFF2-40B4-BE49-F238E27FC236}">
                <a16:creationId xmlns:a16="http://schemas.microsoft.com/office/drawing/2014/main" id="{A634E110-7AD9-8CD1-6FBD-1F51785EDC14}"/>
              </a:ext>
            </a:extLst>
          </p:cNvPr>
          <p:cNvPicPr>
            <a:picLocks noChangeAspect="1"/>
          </p:cNvPicPr>
          <p:nvPr/>
        </p:nvPicPr>
        <p:blipFill>
          <a:blip r:embed="rId8">
            <a:extLst>
              <a:ext uri="{28A0092B-C50C-407E-A947-70E740481C1C}">
                <a14:useLocalDpi xmlns:a14="http://schemas.microsoft.com/office/drawing/2010/main" val="0"/>
              </a:ext>
            </a:extLst>
          </a:blip>
          <a:srcRect l="-1" t="4582" r="-4972"/>
          <a:stretch/>
        </p:blipFill>
        <p:spPr>
          <a:xfrm>
            <a:off x="5977928" y="1066800"/>
            <a:ext cx="537171" cy="3581538"/>
          </a:xfrm>
          <a:prstGeom prst="rect">
            <a:avLst/>
          </a:prstGeom>
          <a:effectLst>
            <a:outerShdw blurRad="50800" dist="38100" dir="2700000" algn="tl" rotWithShape="0">
              <a:prstClr val="black">
                <a:alpha val="40000"/>
              </a:prstClr>
            </a:outerShdw>
          </a:effectLst>
        </p:spPr>
      </p:pic>
      <p:pic>
        <p:nvPicPr>
          <p:cNvPr id="10" name="Afbeelding 9">
            <a:extLst>
              <a:ext uri="{FF2B5EF4-FFF2-40B4-BE49-F238E27FC236}">
                <a16:creationId xmlns:a16="http://schemas.microsoft.com/office/drawing/2014/main" id="{E92DC953-AAF0-82C4-2665-F478CDCADC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1145" y="524540"/>
            <a:ext cx="4693411" cy="308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217487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5"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50"/>
                                        <p:tgtEl>
                                          <p:spTgt spid="6"/>
                                        </p:tgtEl>
                                      </p:cBhvr>
                                    </p:animEffect>
                                    <p:anim calcmode="lin" valueType="num">
                                      <p:cBhvr>
                                        <p:cTn id="13" dur="1250" fill="hold"/>
                                        <p:tgtEl>
                                          <p:spTgt spid="6"/>
                                        </p:tgtEl>
                                        <p:attrNameLst>
                                          <p:attrName>ppt_w</p:attrName>
                                        </p:attrNameLst>
                                      </p:cBhvr>
                                      <p:tavLst>
                                        <p:tav tm="0" fmla="#ppt_w*sin(2.5*pi*$)">
                                          <p:val>
                                            <p:fltVal val="0"/>
                                          </p:val>
                                        </p:tav>
                                        <p:tav tm="100000">
                                          <p:val>
                                            <p:fltVal val="1"/>
                                          </p:val>
                                        </p:tav>
                                      </p:tavLst>
                                    </p:anim>
                                    <p:anim calcmode="lin" valueType="num">
                                      <p:cBhvr>
                                        <p:cTn id="14" dur="1250" fill="hold"/>
                                        <p:tgtEl>
                                          <p:spTgt spid="6"/>
                                        </p:tgtEl>
                                        <p:attrNameLst>
                                          <p:attrName>ppt_h</p:attrName>
                                        </p:attrNameLst>
                                      </p:cBhvr>
                                      <p:tavLst>
                                        <p:tav tm="0">
                                          <p:val>
                                            <p:strVal val="#ppt_h"/>
                                          </p:val>
                                        </p:tav>
                                        <p:tav tm="100000">
                                          <p:val>
                                            <p:strVal val="#ppt_h"/>
                                          </p:val>
                                        </p:tav>
                                      </p:tavLst>
                                    </p:anim>
                                  </p:childTnLst>
                                </p:cTn>
                              </p:par>
                            </p:childTnLst>
                          </p:cTn>
                        </p:par>
                        <p:par>
                          <p:cTn id="15" fill="hold">
                            <p:stCondLst>
                              <p:cond delay="1750"/>
                            </p:stCondLst>
                            <p:childTnLst>
                              <p:par>
                                <p:cTn id="16" presetID="47"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275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42"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par>
                          <p:cTn id="33" fill="hold">
                            <p:stCondLst>
                              <p:cond delay="4750"/>
                            </p:stCondLst>
                            <p:childTnLst>
                              <p:par>
                                <p:cTn id="34" presetID="47"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5119DD6-5BB7-FEA2-E003-1705C6DB26BA}"/>
              </a:ext>
            </a:extLst>
          </p:cNvPr>
          <p:cNvPicPr>
            <a:picLocks noChangeAspect="1"/>
          </p:cNvPicPr>
          <p:nvPr/>
        </p:nvPicPr>
        <p:blipFill>
          <a:blip r:embed="rId4">
            <a:extLst>
              <a:ext uri="{28A0092B-C50C-407E-A947-70E740481C1C}">
                <a14:useLocalDpi xmlns:a14="http://schemas.microsoft.com/office/drawing/2010/main" val="0"/>
              </a:ext>
            </a:extLst>
          </a:blip>
          <a:srcRect t="9465"/>
          <a:stretch/>
        </p:blipFill>
        <p:spPr>
          <a:xfrm>
            <a:off x="3286049" y="-1"/>
            <a:ext cx="2682245" cy="5375542"/>
          </a:xfrm>
          <a:prstGeom prst="rect">
            <a:avLst/>
          </a:prstGeom>
          <a:effectLst>
            <a:outerShdw blurRad="50800" dist="38100" dir="2700000" algn="tl" rotWithShape="0">
              <a:prstClr val="black">
                <a:alpha val="40000"/>
              </a:prstClr>
            </a:outerShdw>
          </a:effectLst>
        </p:spPr>
      </p:pic>
      <p:pic>
        <p:nvPicPr>
          <p:cNvPr id="10" name="Afbeelding 9">
            <a:extLst>
              <a:ext uri="{FF2B5EF4-FFF2-40B4-BE49-F238E27FC236}">
                <a16:creationId xmlns:a16="http://schemas.microsoft.com/office/drawing/2014/main" id="{A5269613-6E7B-171E-DB64-4A7AF3A02D51}"/>
              </a:ext>
            </a:extLst>
          </p:cNvPr>
          <p:cNvPicPr>
            <a:picLocks noChangeAspect="1"/>
          </p:cNvPicPr>
          <p:nvPr/>
        </p:nvPicPr>
        <p:blipFill>
          <a:blip r:embed="rId5">
            <a:extLst>
              <a:ext uri="{28A0092B-C50C-407E-A947-70E740481C1C}">
                <a14:useLocalDpi xmlns:a14="http://schemas.microsoft.com/office/drawing/2010/main" val="0"/>
              </a:ext>
            </a:extLst>
          </a:blip>
          <a:srcRect t="13375"/>
          <a:stretch/>
        </p:blipFill>
        <p:spPr>
          <a:xfrm>
            <a:off x="750546" y="-1"/>
            <a:ext cx="2694437" cy="5243715"/>
          </a:xfrm>
          <a:prstGeom prst="rect">
            <a:avLst/>
          </a:prstGeom>
          <a:effectLst>
            <a:outerShdw blurRad="50800" dist="38100" dir="2700000" algn="tl" rotWithShape="0">
              <a:prstClr val="black">
                <a:alpha val="40000"/>
              </a:prstClr>
            </a:outerShdw>
          </a:effectLst>
        </p:spPr>
      </p:pic>
      <p:pic>
        <p:nvPicPr>
          <p:cNvPr id="12" name="Afbeelding 11">
            <a:extLst>
              <a:ext uri="{FF2B5EF4-FFF2-40B4-BE49-F238E27FC236}">
                <a16:creationId xmlns:a16="http://schemas.microsoft.com/office/drawing/2014/main" id="{C7864D8C-D8F2-545C-2B48-B6A44AEEC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7134" y="0"/>
            <a:ext cx="2474981" cy="6077724"/>
          </a:xfrm>
          <a:prstGeom prst="rect">
            <a:avLst/>
          </a:prstGeom>
          <a:effectLst>
            <a:outerShdw blurRad="50800" dist="38100" dir="2700000" algn="tl" rotWithShape="0">
              <a:prstClr val="black">
                <a:alpha val="40000"/>
              </a:prstClr>
            </a:outerShdw>
          </a:effectLst>
        </p:spPr>
      </p:pic>
      <p:pic>
        <p:nvPicPr>
          <p:cNvPr id="7" name="Afbeelding 6">
            <a:extLst>
              <a:ext uri="{FF2B5EF4-FFF2-40B4-BE49-F238E27FC236}">
                <a16:creationId xmlns:a16="http://schemas.microsoft.com/office/drawing/2014/main" id="{12D16E69-7AB4-0EBD-3ADB-DA7A4EDFE5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909" y="1848092"/>
            <a:ext cx="10184181" cy="28609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492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2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p:cTn id="18" dur="2000" fill="hold"/>
                                        <p:tgtEl>
                                          <p:spTgt spid="12"/>
                                        </p:tgtEl>
                                        <p:attrNameLst>
                                          <p:attrName>ppt_w</p:attrName>
                                        </p:attrNameLst>
                                      </p:cBhvr>
                                      <p:tavLst>
                                        <p:tav tm="0" fmla="#ppt_w*sin(2.5*pi*$)">
                                          <p:val>
                                            <p:fltVal val="0"/>
                                          </p:val>
                                        </p:tav>
                                        <p:tav tm="100000">
                                          <p:val>
                                            <p:fltVal val="1"/>
                                          </p:val>
                                        </p:tav>
                                      </p:tavLst>
                                    </p:anim>
                                    <p:anim calcmode="lin" valueType="num">
                                      <p:cBhvr>
                                        <p:cTn id="19" dur="2000" fill="hold"/>
                                        <p:tgtEl>
                                          <p:spTgt spid="12"/>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anim calcmode="lin" valueType="num">
                                      <p:cBhvr>
                                        <p:cTn id="23" dur="2000" fill="hold"/>
                                        <p:tgtEl>
                                          <p:spTgt spid="3"/>
                                        </p:tgtEl>
                                        <p:attrNameLst>
                                          <p:attrName>ppt_w</p:attrName>
                                        </p:attrNameLst>
                                      </p:cBhvr>
                                      <p:tavLst>
                                        <p:tav tm="0" fmla="#ppt_w*sin(2.5*pi*$)">
                                          <p:val>
                                            <p:fltVal val="0"/>
                                          </p:val>
                                        </p:tav>
                                        <p:tav tm="100000">
                                          <p:val>
                                            <p:fltVal val="1"/>
                                          </p:val>
                                        </p:tav>
                                      </p:tavLst>
                                    </p:anim>
                                    <p:anim calcmode="lin" valueType="num">
                                      <p:cBhvr>
                                        <p:cTn id="2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34F5E24F-39D6-96EF-242A-794777B8EEAE}"/>
            </a:ext>
          </a:extLst>
        </p:cNvPr>
        <p:cNvGrpSpPr/>
        <p:nvPr/>
      </p:nvGrpSpPr>
      <p:grpSpPr>
        <a:xfrm>
          <a:off x="0" y="0"/>
          <a:ext cx="0" cy="0"/>
          <a:chOff x="0" y="0"/>
          <a:chExt cx="0" cy="0"/>
        </a:xfrm>
      </p:grpSpPr>
    </p:spTree>
    <p:extLst>
      <p:ext uri="{BB962C8B-B14F-4D97-AF65-F5344CB8AC3E}">
        <p14:creationId xmlns:p14="http://schemas.microsoft.com/office/powerpoint/2010/main" val="203166198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3140366-493C-0CF2-96C2-CBD9543D14D6}"/>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20720DC4-1E58-6F5B-1EA9-85D36CD6A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820" y="390525"/>
            <a:ext cx="6438389" cy="6480000"/>
          </a:xfrm>
          <a:prstGeom prst="rect">
            <a:avLst/>
          </a:prstGeom>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086860A7-14F8-B186-E12B-54D127BD82AE}"/>
              </a:ext>
            </a:extLst>
          </p:cNvPr>
          <p:cNvPicPr>
            <a:picLocks noChangeAspect="1"/>
          </p:cNvPicPr>
          <p:nvPr/>
        </p:nvPicPr>
        <p:blipFill>
          <a:blip r:embed="rId5">
            <a:extLst>
              <a:ext uri="{28A0092B-C50C-407E-A947-70E740481C1C}">
                <a14:useLocalDpi xmlns:a14="http://schemas.microsoft.com/office/drawing/2010/main" val="0"/>
              </a:ext>
            </a:extLst>
          </a:blip>
          <a:srcRect t="32178"/>
          <a:stretch/>
        </p:blipFill>
        <p:spPr>
          <a:xfrm>
            <a:off x="2537337" y="-1"/>
            <a:ext cx="8038653" cy="6677025"/>
          </a:xfrm>
          <a:prstGeom prst="rect">
            <a:avLst/>
          </a:prstGeom>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CA34729F-374D-4AC8-0759-2D388CA10C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05860">
            <a:off x="7536359" y="1616472"/>
            <a:ext cx="4511084" cy="809944"/>
          </a:xfrm>
          <a:prstGeom prst="rect">
            <a:avLst/>
          </a:prstGeom>
          <a:effectLst>
            <a:outerShdw blurRad="50800" dist="38100" dir="2700000" algn="tl" rotWithShape="0">
              <a:prstClr val="black">
                <a:alpha val="40000"/>
              </a:prstClr>
            </a:outerShdw>
          </a:effectLst>
        </p:spPr>
      </p:pic>
      <p:pic>
        <p:nvPicPr>
          <p:cNvPr id="14" name="Afbeelding 13">
            <a:extLst>
              <a:ext uri="{FF2B5EF4-FFF2-40B4-BE49-F238E27FC236}">
                <a16:creationId xmlns:a16="http://schemas.microsoft.com/office/drawing/2014/main" id="{00107C1A-4DF3-DF5D-8025-AB4C279F68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29896">
            <a:off x="463284" y="1431964"/>
            <a:ext cx="11265431" cy="47609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84161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7"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42"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9E493D4-2905-A668-2D95-9B6D7B55D9B3}"/>
              </a:ext>
            </a:extLst>
          </p:cNvPr>
          <p:cNvPicPr>
            <a:picLocks noChangeAspect="1"/>
          </p:cNvPicPr>
          <p:nvPr/>
        </p:nvPicPr>
        <p:blipFill>
          <a:blip r:embed="rId4">
            <a:extLst>
              <a:ext uri="{28A0092B-C50C-407E-A947-70E740481C1C}">
                <a14:useLocalDpi xmlns:a14="http://schemas.microsoft.com/office/drawing/2010/main" val="0"/>
              </a:ext>
            </a:extLst>
          </a:blip>
          <a:srcRect t="32178"/>
          <a:stretch/>
        </p:blipFill>
        <p:spPr>
          <a:xfrm>
            <a:off x="2537337" y="0"/>
            <a:ext cx="8038653" cy="6677024"/>
          </a:xfrm>
          <a:prstGeom prst="rect">
            <a:avLst/>
          </a:prstGeom>
        </p:spPr>
      </p:pic>
      <p:sp>
        <p:nvSpPr>
          <p:cNvPr id="10" name="Tekstvak 9">
            <a:extLst>
              <a:ext uri="{FF2B5EF4-FFF2-40B4-BE49-F238E27FC236}">
                <a16:creationId xmlns:a16="http://schemas.microsoft.com/office/drawing/2014/main" id="{2EB7A138-A13F-0F8C-4251-732E337FB0B0}"/>
              </a:ext>
            </a:extLst>
          </p:cNvPr>
          <p:cNvSpPr txBox="1"/>
          <p:nvPr/>
        </p:nvSpPr>
        <p:spPr>
          <a:xfrm>
            <a:off x="297716" y="5206222"/>
            <a:ext cx="2885983" cy="1200329"/>
          </a:xfrm>
          <a:prstGeom prst="rect">
            <a:avLst/>
          </a:prstGeom>
          <a:noFill/>
        </p:spPr>
        <p:txBody>
          <a:bodyPr wrap="square">
            <a:spAutoFit/>
          </a:bodyPr>
          <a:lstStyle/>
          <a:p>
            <a:pPr>
              <a:buNone/>
            </a:pPr>
            <a:r>
              <a:rPr lang="nl-NL" sz="2400" kern="100" dirty="0">
                <a:solidFill>
                  <a:srgbClr val="6B5008"/>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Zondag 8 juni </a:t>
            </a:r>
          </a:p>
          <a:p>
            <a:pPr>
              <a:buNone/>
            </a:pPr>
            <a:r>
              <a:rPr lang="nl-NL" sz="2400" kern="100" dirty="0">
                <a:solidFill>
                  <a:srgbClr val="6B5008"/>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(Pinksteren) </a:t>
            </a:r>
          </a:p>
          <a:p>
            <a:r>
              <a:rPr lang="nl-NL" sz="2400" kern="100" dirty="0">
                <a:solidFill>
                  <a:srgbClr val="6B5008"/>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Handelingen 2:1-11</a:t>
            </a:r>
          </a:p>
        </p:txBody>
      </p:sp>
    </p:spTree>
    <p:extLst>
      <p:ext uri="{BB962C8B-B14F-4D97-AF65-F5344CB8AC3E}">
        <p14:creationId xmlns:p14="http://schemas.microsoft.com/office/powerpoint/2010/main" val="333351906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9ACBEF4-0E13-0669-7E93-30CADB628B5A}"/>
              </a:ext>
            </a:extLst>
          </p:cNvPr>
          <p:cNvPicPr>
            <a:picLocks noChangeAspect="1"/>
          </p:cNvPicPr>
          <p:nvPr/>
        </p:nvPicPr>
        <p:blipFill>
          <a:blip r:embed="rId4">
            <a:extLst>
              <a:ext uri="{28A0092B-C50C-407E-A947-70E740481C1C}">
                <a14:useLocalDpi xmlns:a14="http://schemas.microsoft.com/office/drawing/2010/main" val="0"/>
              </a:ext>
            </a:extLst>
          </a:blip>
          <a:srcRect t="69798"/>
          <a:stretch/>
        </p:blipFill>
        <p:spPr>
          <a:xfrm>
            <a:off x="8408832" y="-7"/>
            <a:ext cx="1088809" cy="2467767"/>
          </a:xfrm>
          <a:prstGeom prst="rect">
            <a:avLst/>
          </a:prstGeom>
          <a:effectLst>
            <a:outerShdw blurRad="50800" dist="38100" dir="2700000" algn="tl" rotWithShape="0">
              <a:prstClr val="black">
                <a:alpha val="40000"/>
              </a:prstClr>
            </a:outerShdw>
          </a:effectLst>
        </p:spPr>
      </p:pic>
      <p:pic>
        <p:nvPicPr>
          <p:cNvPr id="5" name="Afbeelding 4">
            <a:extLst>
              <a:ext uri="{FF2B5EF4-FFF2-40B4-BE49-F238E27FC236}">
                <a16:creationId xmlns:a16="http://schemas.microsoft.com/office/drawing/2014/main" id="{F15C2DD3-C3F3-C0EF-A23C-CE8D6AA20FFE}"/>
              </a:ext>
            </a:extLst>
          </p:cNvPr>
          <p:cNvPicPr>
            <a:picLocks noChangeAspect="1"/>
          </p:cNvPicPr>
          <p:nvPr/>
        </p:nvPicPr>
        <p:blipFill>
          <a:blip r:embed="rId5">
            <a:extLst>
              <a:ext uri="{28A0092B-C50C-407E-A947-70E740481C1C}">
                <a14:useLocalDpi xmlns:a14="http://schemas.microsoft.com/office/drawing/2010/main" val="0"/>
              </a:ext>
            </a:extLst>
          </a:blip>
          <a:srcRect t="51507"/>
          <a:stretch/>
        </p:blipFill>
        <p:spPr>
          <a:xfrm>
            <a:off x="9906372" y="-1"/>
            <a:ext cx="1283830" cy="4755747"/>
          </a:xfrm>
          <a:prstGeom prst="rect">
            <a:avLst/>
          </a:prstGeom>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2D9B9FA8-424F-C7AC-7CC9-EBBC06AD3AE7}"/>
              </a:ext>
            </a:extLst>
          </p:cNvPr>
          <p:cNvPicPr>
            <a:picLocks noChangeAspect="1"/>
          </p:cNvPicPr>
          <p:nvPr/>
        </p:nvPicPr>
        <p:blipFill>
          <a:blip r:embed="rId6">
            <a:extLst>
              <a:ext uri="{28A0092B-C50C-407E-A947-70E740481C1C}">
                <a14:useLocalDpi xmlns:a14="http://schemas.microsoft.com/office/drawing/2010/main" val="0"/>
              </a:ext>
            </a:extLst>
          </a:blip>
          <a:srcRect t="59851"/>
          <a:stretch/>
        </p:blipFill>
        <p:spPr>
          <a:xfrm>
            <a:off x="6619118" y="-1"/>
            <a:ext cx="1390428" cy="3830419"/>
          </a:xfrm>
          <a:prstGeom prst="rect">
            <a:avLst/>
          </a:prstGeom>
          <a:effectLst>
            <a:outerShdw blurRad="50800" dist="38100" dir="2700000" algn="tl" rotWithShape="0">
              <a:prstClr val="black">
                <a:alpha val="40000"/>
              </a:prstClr>
            </a:outerShdw>
          </a:effectLst>
        </p:spPr>
      </p:pic>
      <p:pic>
        <p:nvPicPr>
          <p:cNvPr id="13" name="Afbeelding 12">
            <a:extLst>
              <a:ext uri="{FF2B5EF4-FFF2-40B4-BE49-F238E27FC236}">
                <a16:creationId xmlns:a16="http://schemas.microsoft.com/office/drawing/2014/main" id="{7C9C49BF-E074-1E69-A673-EB06C36E33DB}"/>
              </a:ext>
            </a:extLst>
          </p:cNvPr>
          <p:cNvPicPr>
            <a:picLocks noChangeAspect="1"/>
          </p:cNvPicPr>
          <p:nvPr/>
        </p:nvPicPr>
        <p:blipFill>
          <a:blip r:embed="rId7">
            <a:extLst>
              <a:ext uri="{28A0092B-C50C-407E-A947-70E740481C1C}">
                <a14:useLocalDpi xmlns:a14="http://schemas.microsoft.com/office/drawing/2010/main" val="0"/>
              </a:ext>
            </a:extLst>
          </a:blip>
          <a:srcRect t="63691"/>
          <a:stretch/>
        </p:blipFill>
        <p:spPr>
          <a:xfrm>
            <a:off x="9095687" y="-4"/>
            <a:ext cx="1261801" cy="3214848"/>
          </a:xfrm>
          <a:prstGeom prst="rect">
            <a:avLst/>
          </a:prstGeom>
          <a:effectLst>
            <a:outerShdw blurRad="50800" dist="38100" dir="2700000" algn="tl" rotWithShape="0">
              <a:prstClr val="black">
                <a:alpha val="40000"/>
              </a:prstClr>
            </a:outerShdw>
          </a:effectLst>
        </p:spPr>
      </p:pic>
      <p:pic>
        <p:nvPicPr>
          <p:cNvPr id="22" name="Afbeelding 21">
            <a:extLst>
              <a:ext uri="{FF2B5EF4-FFF2-40B4-BE49-F238E27FC236}">
                <a16:creationId xmlns:a16="http://schemas.microsoft.com/office/drawing/2014/main" id="{76EE735A-B523-D17E-7A64-EA9873C57B75}"/>
              </a:ext>
            </a:extLst>
          </p:cNvPr>
          <p:cNvPicPr>
            <a:picLocks noChangeAspect="1"/>
          </p:cNvPicPr>
          <p:nvPr/>
        </p:nvPicPr>
        <p:blipFill>
          <a:blip r:embed="rId8">
            <a:extLst>
              <a:ext uri="{28A0092B-C50C-407E-A947-70E740481C1C}">
                <a14:useLocalDpi xmlns:a14="http://schemas.microsoft.com/office/drawing/2010/main" val="0"/>
              </a:ext>
            </a:extLst>
          </a:blip>
          <a:srcRect t="53319"/>
          <a:stretch/>
        </p:blipFill>
        <p:spPr>
          <a:xfrm>
            <a:off x="5964738" y="0"/>
            <a:ext cx="1330050" cy="5124320"/>
          </a:xfrm>
          <a:prstGeom prst="rect">
            <a:avLst/>
          </a:prstGeom>
          <a:effectLst>
            <a:outerShdw blurRad="50800" dist="38100" dir="2700000" algn="tl" rotWithShape="0">
              <a:prstClr val="black">
                <a:alpha val="40000"/>
              </a:prstClr>
            </a:outerShdw>
          </a:effectLst>
        </p:spPr>
      </p:pic>
      <p:pic>
        <p:nvPicPr>
          <p:cNvPr id="23" name="Afbeelding 22">
            <a:extLst>
              <a:ext uri="{FF2B5EF4-FFF2-40B4-BE49-F238E27FC236}">
                <a16:creationId xmlns:a16="http://schemas.microsoft.com/office/drawing/2014/main" id="{745BF995-031E-D6E6-0543-D47303500301}"/>
              </a:ext>
            </a:extLst>
          </p:cNvPr>
          <p:cNvPicPr>
            <a:picLocks noChangeAspect="1"/>
          </p:cNvPicPr>
          <p:nvPr/>
        </p:nvPicPr>
        <p:blipFill>
          <a:blip r:embed="rId9">
            <a:extLst>
              <a:ext uri="{28A0092B-C50C-407E-A947-70E740481C1C}">
                <a14:useLocalDpi xmlns:a14="http://schemas.microsoft.com/office/drawing/2010/main" val="0"/>
              </a:ext>
            </a:extLst>
          </a:blip>
          <a:srcRect t="63989"/>
          <a:stretch/>
        </p:blipFill>
        <p:spPr>
          <a:xfrm>
            <a:off x="7569047" y="-5"/>
            <a:ext cx="1452082" cy="3257330"/>
          </a:xfrm>
          <a:prstGeom prst="rect">
            <a:avLst/>
          </a:prstGeom>
          <a:effectLst>
            <a:outerShdw blurRad="50800" dist="38100" dir="2700000" algn="tl" rotWithShape="0">
              <a:prstClr val="black">
                <a:alpha val="40000"/>
              </a:prstClr>
            </a:outerShdw>
          </a:effectLst>
        </p:spPr>
      </p:pic>
      <p:pic>
        <p:nvPicPr>
          <p:cNvPr id="24" name="Afbeelding 23">
            <a:extLst>
              <a:ext uri="{FF2B5EF4-FFF2-40B4-BE49-F238E27FC236}">
                <a16:creationId xmlns:a16="http://schemas.microsoft.com/office/drawing/2014/main" id="{B452143B-BE5B-00B8-5C56-AFBA770E0E33}"/>
              </a:ext>
            </a:extLst>
          </p:cNvPr>
          <p:cNvPicPr>
            <a:picLocks noChangeAspect="1"/>
          </p:cNvPicPr>
          <p:nvPr/>
        </p:nvPicPr>
        <p:blipFill>
          <a:blip r:embed="rId10">
            <a:extLst>
              <a:ext uri="{28A0092B-C50C-407E-A947-70E740481C1C}">
                <a14:useLocalDpi xmlns:a14="http://schemas.microsoft.com/office/drawing/2010/main" val="0"/>
              </a:ext>
            </a:extLst>
          </a:blip>
          <a:srcRect t="54154"/>
          <a:stretch/>
        </p:blipFill>
        <p:spPr>
          <a:xfrm>
            <a:off x="8218752" y="-4"/>
            <a:ext cx="1304612" cy="4178358"/>
          </a:xfrm>
          <a:prstGeom prst="rect">
            <a:avLst/>
          </a:prstGeom>
          <a:effectLst>
            <a:outerShdw blurRad="50800" dist="38100" dir="2700000" algn="tl" rotWithShape="0">
              <a:prstClr val="black">
                <a:alpha val="40000"/>
              </a:prstClr>
            </a:outerShdw>
          </a:effectLst>
        </p:spPr>
      </p:pic>
      <p:pic>
        <p:nvPicPr>
          <p:cNvPr id="25" name="Afbeelding 24">
            <a:extLst>
              <a:ext uri="{FF2B5EF4-FFF2-40B4-BE49-F238E27FC236}">
                <a16:creationId xmlns:a16="http://schemas.microsoft.com/office/drawing/2014/main" id="{D3B9B375-F90B-FEF1-62E1-25A016160648}"/>
              </a:ext>
            </a:extLst>
          </p:cNvPr>
          <p:cNvPicPr>
            <a:picLocks noChangeAspect="1"/>
          </p:cNvPicPr>
          <p:nvPr/>
        </p:nvPicPr>
        <p:blipFill>
          <a:blip r:embed="rId11">
            <a:extLst>
              <a:ext uri="{28A0092B-C50C-407E-A947-70E740481C1C}">
                <a14:useLocalDpi xmlns:a14="http://schemas.microsoft.com/office/drawing/2010/main" val="0"/>
              </a:ext>
            </a:extLst>
          </a:blip>
          <a:srcRect t="54539"/>
          <a:stretch/>
        </p:blipFill>
        <p:spPr>
          <a:xfrm>
            <a:off x="7366423" y="0"/>
            <a:ext cx="1413870" cy="4892835"/>
          </a:xfrm>
          <a:prstGeom prst="rect">
            <a:avLst/>
          </a:prstGeom>
          <a:effectLst>
            <a:outerShdw blurRad="50800" dist="38100" dir="2700000" algn="tl" rotWithShape="0">
              <a:prstClr val="black">
                <a:alpha val="40000"/>
              </a:prstClr>
            </a:outerShdw>
          </a:effectLst>
        </p:spPr>
      </p:pic>
      <p:pic>
        <p:nvPicPr>
          <p:cNvPr id="26" name="Afbeelding 25">
            <a:extLst>
              <a:ext uri="{FF2B5EF4-FFF2-40B4-BE49-F238E27FC236}">
                <a16:creationId xmlns:a16="http://schemas.microsoft.com/office/drawing/2014/main" id="{1136C6ED-33ED-06A7-7941-5AFCBC74143F}"/>
              </a:ext>
            </a:extLst>
          </p:cNvPr>
          <p:cNvPicPr>
            <a:picLocks noChangeAspect="1"/>
          </p:cNvPicPr>
          <p:nvPr/>
        </p:nvPicPr>
        <p:blipFill>
          <a:blip r:embed="rId12">
            <a:extLst>
              <a:ext uri="{28A0092B-C50C-407E-A947-70E740481C1C}">
                <a14:useLocalDpi xmlns:a14="http://schemas.microsoft.com/office/drawing/2010/main" val="0"/>
              </a:ext>
            </a:extLst>
          </a:blip>
          <a:srcRect t="51973"/>
          <a:stretch/>
        </p:blipFill>
        <p:spPr>
          <a:xfrm>
            <a:off x="8613471" y="0"/>
            <a:ext cx="1460256" cy="4969516"/>
          </a:xfrm>
          <a:prstGeom prst="rect">
            <a:avLst/>
          </a:prstGeom>
          <a:effectLst>
            <a:outerShdw blurRad="50800" dist="38100" dir="2700000" algn="tl" rotWithShape="0">
              <a:prstClr val="black">
                <a:alpha val="40000"/>
              </a:prstClr>
            </a:outerShdw>
          </a:effectLst>
        </p:spPr>
      </p:pic>
      <p:pic>
        <p:nvPicPr>
          <p:cNvPr id="27" name="Afbeelding 26">
            <a:extLst>
              <a:ext uri="{FF2B5EF4-FFF2-40B4-BE49-F238E27FC236}">
                <a16:creationId xmlns:a16="http://schemas.microsoft.com/office/drawing/2014/main" id="{BC7EF41C-90F1-1B31-CFB8-50819F56D37D}"/>
              </a:ext>
            </a:extLst>
          </p:cNvPr>
          <p:cNvPicPr>
            <a:picLocks noChangeAspect="1"/>
          </p:cNvPicPr>
          <p:nvPr/>
        </p:nvPicPr>
        <p:blipFill>
          <a:blip r:embed="rId13">
            <a:extLst>
              <a:ext uri="{28A0092B-C50C-407E-A947-70E740481C1C}">
                <a14:useLocalDpi xmlns:a14="http://schemas.microsoft.com/office/drawing/2010/main" val="0"/>
              </a:ext>
            </a:extLst>
          </a:blip>
          <a:srcRect t="47407"/>
          <a:stretch/>
        </p:blipFill>
        <p:spPr>
          <a:xfrm>
            <a:off x="8211194" y="-1"/>
            <a:ext cx="1399765" cy="6237327"/>
          </a:xfrm>
          <a:prstGeom prst="rect">
            <a:avLst/>
          </a:prstGeom>
          <a:effectLst>
            <a:outerShdw blurRad="50800" dist="38100" dir="2700000" algn="tl" rotWithShape="0">
              <a:prstClr val="black">
                <a:alpha val="40000"/>
              </a:prstClr>
            </a:outerShdw>
          </a:effectLst>
        </p:spPr>
      </p:pic>
      <p:pic>
        <p:nvPicPr>
          <p:cNvPr id="28" name="Afbeelding 27">
            <a:extLst>
              <a:ext uri="{FF2B5EF4-FFF2-40B4-BE49-F238E27FC236}">
                <a16:creationId xmlns:a16="http://schemas.microsoft.com/office/drawing/2014/main" id="{3C844808-A698-6823-8237-F77D38B32684}"/>
              </a:ext>
            </a:extLst>
          </p:cNvPr>
          <p:cNvPicPr>
            <a:picLocks noChangeAspect="1"/>
          </p:cNvPicPr>
          <p:nvPr/>
        </p:nvPicPr>
        <p:blipFill>
          <a:blip r:embed="rId14">
            <a:extLst>
              <a:ext uri="{28A0092B-C50C-407E-A947-70E740481C1C}">
                <a14:useLocalDpi xmlns:a14="http://schemas.microsoft.com/office/drawing/2010/main" val="0"/>
              </a:ext>
            </a:extLst>
          </a:blip>
          <a:srcRect t="49326"/>
          <a:stretch/>
        </p:blipFill>
        <p:spPr>
          <a:xfrm>
            <a:off x="6385892" y="-8"/>
            <a:ext cx="1442910" cy="6012169"/>
          </a:xfrm>
          <a:prstGeom prst="rect">
            <a:avLst/>
          </a:prstGeom>
          <a:effectLst>
            <a:outerShdw blurRad="50800" dist="38100" dir="2700000" algn="tl" rotWithShape="0">
              <a:prstClr val="black">
                <a:alpha val="40000"/>
              </a:prstClr>
            </a:outerShdw>
          </a:effectLst>
        </p:spPr>
      </p:pic>
      <p:pic>
        <p:nvPicPr>
          <p:cNvPr id="29" name="Afbeelding 28">
            <a:extLst>
              <a:ext uri="{FF2B5EF4-FFF2-40B4-BE49-F238E27FC236}">
                <a16:creationId xmlns:a16="http://schemas.microsoft.com/office/drawing/2014/main" id="{449B61DE-FCB0-5732-330D-30C19D22C010}"/>
              </a:ext>
            </a:extLst>
          </p:cNvPr>
          <p:cNvPicPr>
            <a:picLocks noChangeAspect="1"/>
          </p:cNvPicPr>
          <p:nvPr/>
        </p:nvPicPr>
        <p:blipFill>
          <a:blip r:embed="rId15">
            <a:extLst>
              <a:ext uri="{28A0092B-C50C-407E-A947-70E740481C1C}">
                <a14:useLocalDpi xmlns:a14="http://schemas.microsoft.com/office/drawing/2010/main" val="0"/>
              </a:ext>
            </a:extLst>
          </a:blip>
          <a:srcRect t="50885"/>
          <a:stretch/>
        </p:blipFill>
        <p:spPr>
          <a:xfrm>
            <a:off x="9589057" y="-3"/>
            <a:ext cx="1199704" cy="4442669"/>
          </a:xfrm>
          <a:prstGeom prst="rect">
            <a:avLst/>
          </a:prstGeom>
          <a:effectLst>
            <a:outerShdw blurRad="50800" dist="38100" dir="2700000" algn="tl" rotWithShape="0">
              <a:prstClr val="black">
                <a:alpha val="40000"/>
              </a:prstClr>
            </a:outerShdw>
          </a:effectLst>
        </p:spPr>
      </p:pic>
      <p:pic>
        <p:nvPicPr>
          <p:cNvPr id="30" name="Afbeelding 29">
            <a:extLst>
              <a:ext uri="{FF2B5EF4-FFF2-40B4-BE49-F238E27FC236}">
                <a16:creationId xmlns:a16="http://schemas.microsoft.com/office/drawing/2014/main" id="{1415E800-BCBB-D1BC-9885-3CC25FC41A01}"/>
              </a:ext>
            </a:extLst>
          </p:cNvPr>
          <p:cNvPicPr>
            <a:picLocks noChangeAspect="1"/>
          </p:cNvPicPr>
          <p:nvPr/>
        </p:nvPicPr>
        <p:blipFill>
          <a:blip r:embed="rId16">
            <a:extLst>
              <a:ext uri="{28A0092B-C50C-407E-A947-70E740481C1C}">
                <a14:useLocalDpi xmlns:a14="http://schemas.microsoft.com/office/drawing/2010/main" val="0"/>
              </a:ext>
            </a:extLst>
          </a:blip>
          <a:srcRect t="47338"/>
          <a:stretch/>
        </p:blipFill>
        <p:spPr>
          <a:xfrm>
            <a:off x="9953316" y="0"/>
            <a:ext cx="1292975" cy="5566292"/>
          </a:xfrm>
          <a:prstGeom prst="rect">
            <a:avLst/>
          </a:prstGeom>
          <a:effectLst>
            <a:outerShdw blurRad="50800" dist="38100" dir="2700000" algn="tl" rotWithShape="0">
              <a:prstClr val="black">
                <a:alpha val="40000"/>
              </a:prstClr>
            </a:outerShdw>
          </a:effectLst>
        </p:spPr>
      </p:pic>
      <p:pic>
        <p:nvPicPr>
          <p:cNvPr id="31" name="Afbeelding 30">
            <a:extLst>
              <a:ext uri="{FF2B5EF4-FFF2-40B4-BE49-F238E27FC236}">
                <a16:creationId xmlns:a16="http://schemas.microsoft.com/office/drawing/2014/main" id="{AE625D03-5983-9FF3-BFD9-C88400F58629}"/>
              </a:ext>
            </a:extLst>
          </p:cNvPr>
          <p:cNvPicPr>
            <a:picLocks noChangeAspect="1"/>
          </p:cNvPicPr>
          <p:nvPr/>
        </p:nvPicPr>
        <p:blipFill>
          <a:blip r:embed="rId17">
            <a:extLst>
              <a:ext uri="{28A0092B-C50C-407E-A947-70E740481C1C}">
                <a14:useLocalDpi xmlns:a14="http://schemas.microsoft.com/office/drawing/2010/main" val="0"/>
              </a:ext>
            </a:extLst>
          </a:blip>
          <a:srcRect t="45696"/>
          <a:stretch/>
        </p:blipFill>
        <p:spPr>
          <a:xfrm>
            <a:off x="9099401" y="-2"/>
            <a:ext cx="1452498" cy="6440204"/>
          </a:xfrm>
          <a:prstGeom prst="rect">
            <a:avLst/>
          </a:prstGeom>
          <a:effectLst>
            <a:outerShdw blurRad="50800" dist="38100" dir="2700000" algn="tl" rotWithShape="0">
              <a:prstClr val="black">
                <a:alpha val="40000"/>
              </a:prstClr>
            </a:outerShdw>
          </a:effectLst>
        </p:spPr>
      </p:pic>
      <p:pic>
        <p:nvPicPr>
          <p:cNvPr id="32" name="Afbeelding 31">
            <a:extLst>
              <a:ext uri="{FF2B5EF4-FFF2-40B4-BE49-F238E27FC236}">
                <a16:creationId xmlns:a16="http://schemas.microsoft.com/office/drawing/2014/main" id="{5CD7FA0D-BB49-3A5E-5381-4C079513C986}"/>
              </a:ext>
            </a:extLst>
          </p:cNvPr>
          <p:cNvPicPr>
            <a:picLocks noChangeAspect="1"/>
          </p:cNvPicPr>
          <p:nvPr/>
        </p:nvPicPr>
        <p:blipFill>
          <a:blip r:embed="rId18">
            <a:extLst>
              <a:ext uri="{28A0092B-C50C-407E-A947-70E740481C1C}">
                <a14:useLocalDpi xmlns:a14="http://schemas.microsoft.com/office/drawing/2010/main" val="0"/>
              </a:ext>
            </a:extLst>
          </a:blip>
          <a:srcRect t="47339"/>
          <a:stretch/>
        </p:blipFill>
        <p:spPr>
          <a:xfrm>
            <a:off x="7246541" y="-7"/>
            <a:ext cx="1358978" cy="6614451"/>
          </a:xfrm>
          <a:prstGeom prst="rect">
            <a:avLst/>
          </a:prstGeom>
          <a:effectLst>
            <a:outerShdw blurRad="50800" dist="38100" dir="2700000" algn="tl" rotWithShape="0">
              <a:prstClr val="black">
                <a:alpha val="40000"/>
              </a:prstClr>
            </a:outerShdw>
          </a:effectLst>
        </p:spPr>
      </p:pic>
      <p:pic>
        <p:nvPicPr>
          <p:cNvPr id="21" name="Afbeelding 20">
            <a:extLst>
              <a:ext uri="{FF2B5EF4-FFF2-40B4-BE49-F238E27FC236}">
                <a16:creationId xmlns:a16="http://schemas.microsoft.com/office/drawing/2014/main" id="{E3605402-904F-9470-E9B8-D47E7697EEF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4794" y="430149"/>
            <a:ext cx="6720854" cy="52779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77066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anim calcmode="lin" valueType="num">
                                      <p:cBhvr>
                                        <p:cTn id="38" dur="500" fill="hold"/>
                                        <p:tgtEl>
                                          <p:spTgt spid="23"/>
                                        </p:tgtEl>
                                        <p:attrNameLst>
                                          <p:attrName>ppt_x</p:attrName>
                                        </p:attrNameLst>
                                      </p:cBhvr>
                                      <p:tavLst>
                                        <p:tav tm="0">
                                          <p:val>
                                            <p:strVal val="#ppt_x"/>
                                          </p:val>
                                        </p:tav>
                                        <p:tav tm="100000">
                                          <p:val>
                                            <p:strVal val="#ppt_x"/>
                                          </p:val>
                                        </p:tav>
                                      </p:tavLst>
                                    </p:anim>
                                    <p:anim calcmode="lin" valueType="num">
                                      <p:cBhvr>
                                        <p:cTn id="39" dur="500" fill="hold"/>
                                        <p:tgtEl>
                                          <p:spTgt spid="23"/>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7"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anim calcmode="lin" valueType="num">
                                      <p:cBhvr>
                                        <p:cTn id="44" dur="500" fill="hold"/>
                                        <p:tgtEl>
                                          <p:spTgt spid="24"/>
                                        </p:tgtEl>
                                        <p:attrNameLst>
                                          <p:attrName>ppt_x</p:attrName>
                                        </p:attrNameLst>
                                      </p:cBhvr>
                                      <p:tavLst>
                                        <p:tav tm="0">
                                          <p:val>
                                            <p:strVal val="#ppt_x"/>
                                          </p:val>
                                        </p:tav>
                                        <p:tav tm="100000">
                                          <p:val>
                                            <p:strVal val="#ppt_x"/>
                                          </p:val>
                                        </p:tav>
                                      </p:tavLst>
                                    </p:anim>
                                    <p:anim calcmode="lin" valueType="num">
                                      <p:cBhvr>
                                        <p:cTn id="45" dur="500" fill="hold"/>
                                        <p:tgtEl>
                                          <p:spTgt spid="24"/>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7" presetClass="entr" presetSubtype="0" fill="hold"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anim calcmode="lin" valueType="num">
                                      <p:cBhvr>
                                        <p:cTn id="50" dur="500" fill="hold"/>
                                        <p:tgtEl>
                                          <p:spTgt spid="27"/>
                                        </p:tgtEl>
                                        <p:attrNameLst>
                                          <p:attrName>ppt_x</p:attrName>
                                        </p:attrNameLst>
                                      </p:cBhvr>
                                      <p:tavLst>
                                        <p:tav tm="0">
                                          <p:val>
                                            <p:strVal val="#ppt_x"/>
                                          </p:val>
                                        </p:tav>
                                        <p:tav tm="100000">
                                          <p:val>
                                            <p:strVal val="#ppt_x"/>
                                          </p:val>
                                        </p:tav>
                                      </p:tavLst>
                                    </p:anim>
                                    <p:anim calcmode="lin" valueType="num">
                                      <p:cBhvr>
                                        <p:cTn id="51" dur="500" fill="hold"/>
                                        <p:tgtEl>
                                          <p:spTgt spid="27"/>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7"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anim calcmode="lin" valueType="num">
                                      <p:cBhvr>
                                        <p:cTn id="56" dur="500" fill="hold"/>
                                        <p:tgtEl>
                                          <p:spTgt spid="25"/>
                                        </p:tgtEl>
                                        <p:attrNameLst>
                                          <p:attrName>ppt_x</p:attrName>
                                        </p:attrNameLst>
                                      </p:cBhvr>
                                      <p:tavLst>
                                        <p:tav tm="0">
                                          <p:val>
                                            <p:strVal val="#ppt_x"/>
                                          </p:val>
                                        </p:tav>
                                        <p:tav tm="100000">
                                          <p:val>
                                            <p:strVal val="#ppt_x"/>
                                          </p:val>
                                        </p:tav>
                                      </p:tavLst>
                                    </p:anim>
                                    <p:anim calcmode="lin" valueType="num">
                                      <p:cBhvr>
                                        <p:cTn id="57" dur="500" fill="hold"/>
                                        <p:tgtEl>
                                          <p:spTgt spid="25"/>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7" presetClass="entr" presetSubtype="0" fill="hold"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anim calcmode="lin" valueType="num">
                                      <p:cBhvr>
                                        <p:cTn id="62" dur="500" fill="hold"/>
                                        <p:tgtEl>
                                          <p:spTgt spid="26"/>
                                        </p:tgtEl>
                                        <p:attrNameLst>
                                          <p:attrName>ppt_x</p:attrName>
                                        </p:attrNameLst>
                                      </p:cBhvr>
                                      <p:tavLst>
                                        <p:tav tm="0">
                                          <p:val>
                                            <p:strVal val="#ppt_x"/>
                                          </p:val>
                                        </p:tav>
                                        <p:tav tm="100000">
                                          <p:val>
                                            <p:strVal val="#ppt_x"/>
                                          </p:val>
                                        </p:tav>
                                      </p:tavLst>
                                    </p:anim>
                                    <p:anim calcmode="lin" valueType="num">
                                      <p:cBhvr>
                                        <p:cTn id="63" dur="500" fill="hold"/>
                                        <p:tgtEl>
                                          <p:spTgt spid="26"/>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7" presetClass="entr" presetSubtype="0"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anim calcmode="lin" valueType="num">
                                      <p:cBhvr>
                                        <p:cTn id="68" dur="500" fill="hold"/>
                                        <p:tgtEl>
                                          <p:spTgt spid="30"/>
                                        </p:tgtEl>
                                        <p:attrNameLst>
                                          <p:attrName>ppt_x</p:attrName>
                                        </p:attrNameLst>
                                      </p:cBhvr>
                                      <p:tavLst>
                                        <p:tav tm="0">
                                          <p:val>
                                            <p:strVal val="#ppt_x"/>
                                          </p:val>
                                        </p:tav>
                                        <p:tav tm="100000">
                                          <p:val>
                                            <p:strVal val="#ppt_x"/>
                                          </p:val>
                                        </p:tav>
                                      </p:tavLst>
                                    </p:anim>
                                    <p:anim calcmode="lin" valueType="num">
                                      <p:cBhvr>
                                        <p:cTn id="69" dur="500" fill="hold"/>
                                        <p:tgtEl>
                                          <p:spTgt spid="30"/>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7" presetClass="entr" presetSubtype="0" fill="hold"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anim calcmode="lin" valueType="num">
                                      <p:cBhvr>
                                        <p:cTn id="74" dur="500" fill="hold"/>
                                        <p:tgtEl>
                                          <p:spTgt spid="28"/>
                                        </p:tgtEl>
                                        <p:attrNameLst>
                                          <p:attrName>ppt_x</p:attrName>
                                        </p:attrNameLst>
                                      </p:cBhvr>
                                      <p:tavLst>
                                        <p:tav tm="0">
                                          <p:val>
                                            <p:strVal val="#ppt_x"/>
                                          </p:val>
                                        </p:tav>
                                        <p:tav tm="100000">
                                          <p:val>
                                            <p:strVal val="#ppt_x"/>
                                          </p:val>
                                        </p:tav>
                                      </p:tavLst>
                                    </p:anim>
                                    <p:anim calcmode="lin" valueType="num">
                                      <p:cBhvr>
                                        <p:cTn id="75" dur="500" fill="hold"/>
                                        <p:tgtEl>
                                          <p:spTgt spid="28"/>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7" presetClass="entr" presetSubtype="0" fill="hold"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anim calcmode="lin" valueType="num">
                                      <p:cBhvr>
                                        <p:cTn id="80" dur="500" fill="hold"/>
                                        <p:tgtEl>
                                          <p:spTgt spid="29"/>
                                        </p:tgtEl>
                                        <p:attrNameLst>
                                          <p:attrName>ppt_x</p:attrName>
                                        </p:attrNameLst>
                                      </p:cBhvr>
                                      <p:tavLst>
                                        <p:tav tm="0">
                                          <p:val>
                                            <p:strVal val="#ppt_x"/>
                                          </p:val>
                                        </p:tav>
                                        <p:tav tm="100000">
                                          <p:val>
                                            <p:strVal val="#ppt_x"/>
                                          </p:val>
                                        </p:tav>
                                      </p:tavLst>
                                    </p:anim>
                                    <p:anim calcmode="lin" valueType="num">
                                      <p:cBhvr>
                                        <p:cTn id="81" dur="500" fill="hold"/>
                                        <p:tgtEl>
                                          <p:spTgt spid="29"/>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47" presetClass="entr" presetSubtype="0" fill="hold"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anim calcmode="lin" valueType="num">
                                      <p:cBhvr>
                                        <p:cTn id="86" dur="500" fill="hold"/>
                                        <p:tgtEl>
                                          <p:spTgt spid="31"/>
                                        </p:tgtEl>
                                        <p:attrNameLst>
                                          <p:attrName>ppt_x</p:attrName>
                                        </p:attrNameLst>
                                      </p:cBhvr>
                                      <p:tavLst>
                                        <p:tav tm="0">
                                          <p:val>
                                            <p:strVal val="#ppt_x"/>
                                          </p:val>
                                        </p:tav>
                                        <p:tav tm="100000">
                                          <p:val>
                                            <p:strVal val="#ppt_x"/>
                                          </p:val>
                                        </p:tav>
                                      </p:tavLst>
                                    </p:anim>
                                    <p:anim calcmode="lin" valueType="num">
                                      <p:cBhvr>
                                        <p:cTn id="87" dur="500" fill="hold"/>
                                        <p:tgtEl>
                                          <p:spTgt spid="31"/>
                                        </p:tgtEl>
                                        <p:attrNameLst>
                                          <p:attrName>ppt_y</p:attrName>
                                        </p:attrNameLst>
                                      </p:cBhvr>
                                      <p:tavLst>
                                        <p:tav tm="0">
                                          <p:val>
                                            <p:strVal val="#ppt_y-.1"/>
                                          </p:val>
                                        </p:tav>
                                        <p:tav tm="100000">
                                          <p:val>
                                            <p:strVal val="#ppt_y"/>
                                          </p:val>
                                        </p:tav>
                                      </p:tavLst>
                                    </p:anim>
                                  </p:childTnLst>
                                </p:cTn>
                              </p:par>
                            </p:childTnLst>
                          </p:cTn>
                        </p:par>
                        <p:par>
                          <p:cTn id="88" fill="hold">
                            <p:stCondLst>
                              <p:cond delay="7000"/>
                            </p:stCondLst>
                            <p:childTnLst>
                              <p:par>
                                <p:cTn id="89" presetID="47" presetClass="entr" presetSubtype="0" fill="hold" nodeType="after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500"/>
                                        <p:tgtEl>
                                          <p:spTgt spid="32"/>
                                        </p:tgtEl>
                                      </p:cBhvr>
                                    </p:animEffect>
                                    <p:anim calcmode="lin" valueType="num">
                                      <p:cBhvr>
                                        <p:cTn id="92" dur="500" fill="hold"/>
                                        <p:tgtEl>
                                          <p:spTgt spid="32"/>
                                        </p:tgtEl>
                                        <p:attrNameLst>
                                          <p:attrName>ppt_x</p:attrName>
                                        </p:attrNameLst>
                                      </p:cBhvr>
                                      <p:tavLst>
                                        <p:tav tm="0">
                                          <p:val>
                                            <p:strVal val="#ppt_x"/>
                                          </p:val>
                                        </p:tav>
                                        <p:tav tm="100000">
                                          <p:val>
                                            <p:strVal val="#ppt_x"/>
                                          </p:val>
                                        </p:tav>
                                      </p:tavLst>
                                    </p:anim>
                                    <p:anim calcmode="lin" valueType="num">
                                      <p:cBhvr>
                                        <p:cTn id="93" dur="500" fill="hold"/>
                                        <p:tgtEl>
                                          <p:spTgt spid="32"/>
                                        </p:tgtEl>
                                        <p:attrNameLst>
                                          <p:attrName>ppt_y</p:attrName>
                                        </p:attrNameLst>
                                      </p:cBhvr>
                                      <p:tavLst>
                                        <p:tav tm="0">
                                          <p:val>
                                            <p:strVal val="#ppt_y-.1"/>
                                          </p:val>
                                        </p:tav>
                                        <p:tav tm="100000">
                                          <p:val>
                                            <p:strVal val="#ppt_y"/>
                                          </p:val>
                                        </p:tav>
                                      </p:tavLst>
                                    </p:anim>
                                  </p:childTnLst>
                                </p:cTn>
                              </p:par>
                            </p:childTnLst>
                          </p:cTn>
                        </p:par>
                        <p:par>
                          <p:cTn id="94" fill="hold">
                            <p:stCondLst>
                              <p:cond delay="7500"/>
                            </p:stCondLst>
                            <p:childTnLst>
                              <p:par>
                                <p:cTn id="95" presetID="47" presetClass="entr" presetSubtype="0" fill="hold" nodeType="after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FB15846-64A9-4652-4495-0D46D097F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820" y="390525"/>
            <a:ext cx="6438389" cy="6480000"/>
          </a:xfrm>
          <a:prstGeom prst="rect">
            <a:avLst/>
          </a:prstGeom>
          <a:effectLst>
            <a:outerShdw blurRad="50800" dist="38100" dir="2700000" algn="tl" rotWithShape="0">
              <a:prstClr val="black">
                <a:alpha val="40000"/>
              </a:prstClr>
            </a:outerShdw>
          </a:effectLst>
        </p:spPr>
      </p:pic>
      <p:pic>
        <p:nvPicPr>
          <p:cNvPr id="3" name="Afbeelding 2">
            <a:extLst>
              <a:ext uri="{FF2B5EF4-FFF2-40B4-BE49-F238E27FC236}">
                <a16:creationId xmlns:a16="http://schemas.microsoft.com/office/drawing/2014/main" id="{B9FA2C70-572D-F482-315A-BD841B6FA6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8945" y="1264571"/>
            <a:ext cx="1487993" cy="3431804"/>
          </a:xfrm>
          <a:prstGeom prst="rect">
            <a:avLst/>
          </a:prstGeom>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E6D856E0-DCEB-F1E3-D432-FF1CA10E66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246" y="447528"/>
            <a:ext cx="2362946" cy="5823315"/>
          </a:xfrm>
          <a:prstGeom prst="rect">
            <a:avLst/>
          </a:prstGeom>
          <a:effectLst>
            <a:outerShdw blurRad="50800" dist="38100" dir="2700000" algn="tl" rotWithShape="0">
              <a:prstClr val="black">
                <a:alpha val="40000"/>
              </a:prstClr>
            </a:outerShdw>
          </a:effectLst>
        </p:spPr>
      </p:pic>
      <p:pic>
        <p:nvPicPr>
          <p:cNvPr id="5" name="Afbeelding 4">
            <a:extLst>
              <a:ext uri="{FF2B5EF4-FFF2-40B4-BE49-F238E27FC236}">
                <a16:creationId xmlns:a16="http://schemas.microsoft.com/office/drawing/2014/main" id="{9F0EB013-3176-BDAD-B0B7-A6EC9D17C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856" y="904324"/>
            <a:ext cx="1689770" cy="4324901"/>
          </a:xfrm>
          <a:prstGeom prst="rect">
            <a:avLst/>
          </a:prstGeom>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D14E54C1-6E56-02E0-C309-5EBD58ACD6C5}"/>
              </a:ext>
            </a:extLst>
          </p:cNvPr>
          <p:cNvPicPr>
            <a:picLocks noChangeAspect="1"/>
          </p:cNvPicPr>
          <p:nvPr/>
        </p:nvPicPr>
        <p:blipFill>
          <a:blip r:embed="rId8">
            <a:extLst>
              <a:ext uri="{28A0092B-C50C-407E-A947-70E740481C1C}">
                <a14:useLocalDpi xmlns:a14="http://schemas.microsoft.com/office/drawing/2010/main" val="0"/>
              </a:ext>
            </a:extLst>
          </a:blip>
          <a:srcRect l="-1" t="4582" r="-4972"/>
          <a:stretch/>
        </p:blipFill>
        <p:spPr>
          <a:xfrm>
            <a:off x="5977928" y="1066800"/>
            <a:ext cx="537171" cy="3581538"/>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BED79467-A524-9BA1-6875-4CBAA4DB9B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1145" y="524540"/>
            <a:ext cx="4693411" cy="3086130"/>
          </a:xfrm>
          <a:prstGeom prst="rect">
            <a:avLst/>
          </a:prstGeom>
          <a:effectLst>
            <a:outerShdw blurRad="50800" dist="38100" dir="2700000" algn="tl" rotWithShape="0">
              <a:prstClr val="black">
                <a:alpha val="40000"/>
              </a:prstClr>
            </a:outerShdw>
          </a:effectLst>
        </p:spPr>
      </p:pic>
      <p:pic>
        <p:nvPicPr>
          <p:cNvPr id="7" name="Afbeelding 6">
            <a:extLst>
              <a:ext uri="{FF2B5EF4-FFF2-40B4-BE49-F238E27FC236}">
                <a16:creationId xmlns:a16="http://schemas.microsoft.com/office/drawing/2014/main" id="{4C00FA03-8375-7AC3-DEE7-827A648CB9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0864" y="397050"/>
            <a:ext cx="2753213" cy="3371850"/>
          </a:xfrm>
          <a:prstGeom prst="rect">
            <a:avLst/>
          </a:prstGeom>
          <a:effectLst>
            <a:outerShdw blurRad="50800" dist="38100" dir="2700000" algn="tl" rotWithShape="0">
              <a:prstClr val="black">
                <a:alpha val="40000"/>
              </a:prstClr>
            </a:outerShdw>
          </a:effectLst>
        </p:spPr>
      </p:pic>
      <p:pic>
        <p:nvPicPr>
          <p:cNvPr id="9" name="Afbeelding 8">
            <a:extLst>
              <a:ext uri="{FF2B5EF4-FFF2-40B4-BE49-F238E27FC236}">
                <a16:creationId xmlns:a16="http://schemas.microsoft.com/office/drawing/2014/main" id="{EC62041F-ECF3-CFDE-D887-B170B420C8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71529">
            <a:off x="3274636" y="3413235"/>
            <a:ext cx="3733808" cy="29321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8856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5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6500"/>
                            </p:stCondLst>
                            <p:childTnLst>
                              <p:par>
                                <p:cTn id="41" presetID="42"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0E4936B-C9D0-CF0F-40BB-2920C27762B2}"/>
              </a:ext>
            </a:extLst>
          </p:cNvPr>
          <p:cNvPicPr>
            <a:picLocks noChangeAspect="1"/>
          </p:cNvPicPr>
          <p:nvPr/>
        </p:nvPicPr>
        <p:blipFill>
          <a:blip r:embed="rId4">
            <a:extLst>
              <a:ext uri="{28A0092B-C50C-407E-A947-70E740481C1C}">
                <a14:useLocalDpi xmlns:a14="http://schemas.microsoft.com/office/drawing/2010/main" val="0"/>
              </a:ext>
            </a:extLst>
          </a:blip>
          <a:srcRect t="48591"/>
          <a:stretch/>
        </p:blipFill>
        <p:spPr>
          <a:xfrm>
            <a:off x="6134100" y="0"/>
            <a:ext cx="5059175" cy="5998500"/>
          </a:xfrm>
          <a:prstGeom prst="rect">
            <a:avLst/>
          </a:prstGeom>
          <a:effectLst>
            <a:outerShdw blurRad="50800" dist="38100" dir="2700000" algn="tl" rotWithShape="0">
              <a:prstClr val="black">
                <a:alpha val="40000"/>
              </a:prstClr>
            </a:outerShdw>
          </a:effectLst>
        </p:spPr>
      </p:pic>
      <p:pic>
        <p:nvPicPr>
          <p:cNvPr id="5" name="Afbeelding 4">
            <a:extLst>
              <a:ext uri="{FF2B5EF4-FFF2-40B4-BE49-F238E27FC236}">
                <a16:creationId xmlns:a16="http://schemas.microsoft.com/office/drawing/2014/main" id="{1DB54AE4-3674-4E84-665A-A59CDF74B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670" y="2784661"/>
            <a:ext cx="6482195" cy="2093066"/>
          </a:xfrm>
          <a:prstGeom prst="rect">
            <a:avLst/>
          </a:prstGeom>
          <a:effectLst>
            <a:outerShdw blurRad="50800" dist="38100" dir="2700000" algn="tl" rotWithShape="0">
              <a:prstClr val="black">
                <a:alpha val="40000"/>
              </a:prstClr>
            </a:outerShdw>
          </a:effectLst>
        </p:spPr>
      </p:pic>
      <p:sp>
        <p:nvSpPr>
          <p:cNvPr id="6" name="Tekstvak 5">
            <a:extLst>
              <a:ext uri="{FF2B5EF4-FFF2-40B4-BE49-F238E27FC236}">
                <a16:creationId xmlns:a16="http://schemas.microsoft.com/office/drawing/2014/main" id="{383CE195-ABAD-2A2A-4F1C-834C76DCF312}"/>
              </a:ext>
            </a:extLst>
          </p:cNvPr>
          <p:cNvSpPr txBox="1"/>
          <p:nvPr/>
        </p:nvSpPr>
        <p:spPr>
          <a:xfrm>
            <a:off x="392966" y="5445758"/>
            <a:ext cx="2712184" cy="933589"/>
          </a:xfrm>
          <a:prstGeom prst="rect">
            <a:avLst/>
          </a:prstGeom>
          <a:noFill/>
        </p:spPr>
        <p:txBody>
          <a:bodyPr wrap="square">
            <a:spAutoFit/>
          </a:bodyPr>
          <a:lstStyle/>
          <a:p>
            <a:pPr>
              <a:spcAft>
                <a:spcPts val="800"/>
              </a:spcAft>
              <a:buNone/>
            </a:pPr>
            <a:r>
              <a:rPr lang="nl-NL" sz="2400" kern="50" dirty="0">
                <a:solidFill>
                  <a:srgbClr val="6B5008"/>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Zondag 25 mei</a:t>
            </a:r>
            <a:r>
              <a:rPr lang="nl-NL" sz="2400" kern="100" dirty="0">
                <a:solidFill>
                  <a:srgbClr val="6B5008"/>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 </a:t>
            </a:r>
          </a:p>
          <a:p>
            <a:r>
              <a:rPr lang="nl-NL" sz="2400" kern="100" dirty="0">
                <a:solidFill>
                  <a:srgbClr val="6B5008"/>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Johannes 14:23-29</a:t>
            </a:r>
          </a:p>
        </p:txBody>
      </p:sp>
    </p:spTree>
    <p:extLst>
      <p:ext uri="{BB962C8B-B14F-4D97-AF65-F5344CB8AC3E}">
        <p14:creationId xmlns:p14="http://schemas.microsoft.com/office/powerpoint/2010/main" val="23886291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par>
                                <p:cTn id="27" presetID="42" presetClass="entr" presetSubtype="0" fill="hold" nodeType="with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CCE1603-75A8-A228-46A3-C1E9BBE64890}"/>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C8E5F37F-D887-A09A-CFBE-9CFADE9F9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820" y="390525"/>
            <a:ext cx="6438389" cy="6480000"/>
          </a:xfrm>
          <a:prstGeom prst="rect">
            <a:avLst/>
          </a:prstGeom>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143DE37F-0594-C7D9-9E94-5E4F04ECD670}"/>
              </a:ext>
            </a:extLst>
          </p:cNvPr>
          <p:cNvPicPr>
            <a:picLocks noChangeAspect="1"/>
          </p:cNvPicPr>
          <p:nvPr/>
        </p:nvPicPr>
        <p:blipFill>
          <a:blip r:embed="rId5">
            <a:extLst>
              <a:ext uri="{28A0092B-C50C-407E-A947-70E740481C1C}">
                <a14:useLocalDpi xmlns:a14="http://schemas.microsoft.com/office/drawing/2010/main" val="0"/>
              </a:ext>
            </a:extLst>
          </a:blip>
          <a:srcRect t="32178"/>
          <a:stretch/>
        </p:blipFill>
        <p:spPr>
          <a:xfrm>
            <a:off x="2537337" y="-1"/>
            <a:ext cx="8038653" cy="6677025"/>
          </a:xfrm>
          <a:prstGeom prst="rect">
            <a:avLst/>
          </a:prstGeom>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B9C18569-BBB6-E0AC-6E23-9F2E4C62B3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05860">
            <a:off x="7536359" y="1616472"/>
            <a:ext cx="4511084" cy="809944"/>
          </a:xfrm>
          <a:prstGeom prst="rect">
            <a:avLst/>
          </a:prstGeom>
          <a:effectLst>
            <a:outerShdw blurRad="50800" dist="38100" dir="2700000" algn="tl" rotWithShape="0">
              <a:prstClr val="black">
                <a:alpha val="40000"/>
              </a:prstClr>
            </a:outerShdw>
          </a:effectLst>
        </p:spPr>
      </p:pic>
      <p:pic>
        <p:nvPicPr>
          <p:cNvPr id="7" name="Afbeelding 6">
            <a:extLst>
              <a:ext uri="{FF2B5EF4-FFF2-40B4-BE49-F238E27FC236}">
                <a16:creationId xmlns:a16="http://schemas.microsoft.com/office/drawing/2014/main" id="{AC807E32-87EA-D01A-DBCB-6D02396C6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4142">
            <a:off x="1965219" y="1729235"/>
            <a:ext cx="8819223" cy="2753447"/>
          </a:xfrm>
          <a:prstGeom prst="rect">
            <a:avLst/>
          </a:prstGeom>
        </p:spPr>
      </p:pic>
    </p:spTree>
    <p:extLst>
      <p:ext uri="{BB962C8B-B14F-4D97-AF65-F5344CB8AC3E}">
        <p14:creationId xmlns:p14="http://schemas.microsoft.com/office/powerpoint/2010/main" val="28445257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7"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47"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75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0" name="Afbeelding 69">
            <a:extLst>
              <a:ext uri="{FF2B5EF4-FFF2-40B4-BE49-F238E27FC236}">
                <a16:creationId xmlns:a16="http://schemas.microsoft.com/office/drawing/2014/main" id="{F263F77A-95C0-0BC3-D9B5-ABC8E68BCD54}"/>
              </a:ext>
            </a:extLst>
          </p:cNvPr>
          <p:cNvPicPr>
            <a:picLocks noChangeAspect="1"/>
          </p:cNvPicPr>
          <p:nvPr/>
        </p:nvPicPr>
        <p:blipFill>
          <a:blip r:embed="rId4">
            <a:extLst>
              <a:ext uri="{28A0092B-C50C-407E-A947-70E740481C1C}">
                <a14:useLocalDpi xmlns:a14="http://schemas.microsoft.com/office/drawing/2010/main" val="0"/>
              </a:ext>
            </a:extLst>
          </a:blip>
          <a:srcRect t="69798"/>
          <a:stretch/>
        </p:blipFill>
        <p:spPr>
          <a:xfrm>
            <a:off x="8408832" y="-7"/>
            <a:ext cx="1088809" cy="2467767"/>
          </a:xfrm>
          <a:prstGeom prst="rect">
            <a:avLst/>
          </a:prstGeom>
          <a:effectLst>
            <a:outerShdw blurRad="50800" dist="38100" dir="2700000" algn="tl" rotWithShape="0">
              <a:prstClr val="black">
                <a:alpha val="40000"/>
              </a:prstClr>
            </a:outerShdw>
          </a:effectLst>
        </p:spPr>
      </p:pic>
      <p:pic>
        <p:nvPicPr>
          <p:cNvPr id="71" name="Afbeelding 70">
            <a:extLst>
              <a:ext uri="{FF2B5EF4-FFF2-40B4-BE49-F238E27FC236}">
                <a16:creationId xmlns:a16="http://schemas.microsoft.com/office/drawing/2014/main" id="{4C1BECAA-36E2-4FB2-2F62-D2F58FB322F5}"/>
              </a:ext>
            </a:extLst>
          </p:cNvPr>
          <p:cNvPicPr>
            <a:picLocks noChangeAspect="1"/>
          </p:cNvPicPr>
          <p:nvPr/>
        </p:nvPicPr>
        <p:blipFill>
          <a:blip r:embed="rId5">
            <a:extLst>
              <a:ext uri="{28A0092B-C50C-407E-A947-70E740481C1C}">
                <a14:useLocalDpi xmlns:a14="http://schemas.microsoft.com/office/drawing/2010/main" val="0"/>
              </a:ext>
            </a:extLst>
          </a:blip>
          <a:srcRect t="51507"/>
          <a:stretch/>
        </p:blipFill>
        <p:spPr>
          <a:xfrm>
            <a:off x="9906372" y="-1"/>
            <a:ext cx="1283830" cy="4755747"/>
          </a:xfrm>
          <a:prstGeom prst="rect">
            <a:avLst/>
          </a:prstGeom>
          <a:effectLst>
            <a:outerShdw blurRad="50800" dist="38100" dir="2700000" algn="tl" rotWithShape="0">
              <a:prstClr val="black">
                <a:alpha val="40000"/>
              </a:prstClr>
            </a:outerShdw>
          </a:effectLst>
        </p:spPr>
      </p:pic>
      <p:pic>
        <p:nvPicPr>
          <p:cNvPr id="72" name="Afbeelding 71">
            <a:extLst>
              <a:ext uri="{FF2B5EF4-FFF2-40B4-BE49-F238E27FC236}">
                <a16:creationId xmlns:a16="http://schemas.microsoft.com/office/drawing/2014/main" id="{2225B0AC-18DA-460A-858A-7EECACB7DA41}"/>
              </a:ext>
            </a:extLst>
          </p:cNvPr>
          <p:cNvPicPr>
            <a:picLocks noChangeAspect="1"/>
          </p:cNvPicPr>
          <p:nvPr/>
        </p:nvPicPr>
        <p:blipFill>
          <a:blip r:embed="rId6">
            <a:extLst>
              <a:ext uri="{28A0092B-C50C-407E-A947-70E740481C1C}">
                <a14:useLocalDpi xmlns:a14="http://schemas.microsoft.com/office/drawing/2010/main" val="0"/>
              </a:ext>
            </a:extLst>
          </a:blip>
          <a:srcRect t="59851"/>
          <a:stretch/>
        </p:blipFill>
        <p:spPr>
          <a:xfrm>
            <a:off x="6619118" y="-1"/>
            <a:ext cx="1390428" cy="3830419"/>
          </a:xfrm>
          <a:prstGeom prst="rect">
            <a:avLst/>
          </a:prstGeom>
          <a:effectLst>
            <a:outerShdw blurRad="50800" dist="38100" dir="2700000" algn="tl" rotWithShape="0">
              <a:prstClr val="black">
                <a:alpha val="40000"/>
              </a:prstClr>
            </a:outerShdw>
          </a:effectLst>
        </p:spPr>
      </p:pic>
      <p:pic>
        <p:nvPicPr>
          <p:cNvPr id="73" name="Afbeelding 72">
            <a:extLst>
              <a:ext uri="{FF2B5EF4-FFF2-40B4-BE49-F238E27FC236}">
                <a16:creationId xmlns:a16="http://schemas.microsoft.com/office/drawing/2014/main" id="{66547754-13B4-C5A4-5F6F-72C86DE9DB8F}"/>
              </a:ext>
            </a:extLst>
          </p:cNvPr>
          <p:cNvPicPr>
            <a:picLocks noChangeAspect="1"/>
          </p:cNvPicPr>
          <p:nvPr/>
        </p:nvPicPr>
        <p:blipFill>
          <a:blip r:embed="rId7">
            <a:extLst>
              <a:ext uri="{28A0092B-C50C-407E-A947-70E740481C1C}">
                <a14:useLocalDpi xmlns:a14="http://schemas.microsoft.com/office/drawing/2010/main" val="0"/>
              </a:ext>
            </a:extLst>
          </a:blip>
          <a:srcRect t="63691"/>
          <a:stretch/>
        </p:blipFill>
        <p:spPr>
          <a:xfrm>
            <a:off x="9095687" y="-4"/>
            <a:ext cx="1261801" cy="3214848"/>
          </a:xfrm>
          <a:prstGeom prst="rect">
            <a:avLst/>
          </a:prstGeom>
          <a:effectLst>
            <a:outerShdw blurRad="50800" dist="38100" dir="2700000" algn="tl" rotWithShape="0">
              <a:prstClr val="black">
                <a:alpha val="40000"/>
              </a:prstClr>
            </a:outerShdw>
          </a:effectLst>
        </p:spPr>
      </p:pic>
      <p:pic>
        <p:nvPicPr>
          <p:cNvPr id="74" name="Afbeelding 73">
            <a:extLst>
              <a:ext uri="{FF2B5EF4-FFF2-40B4-BE49-F238E27FC236}">
                <a16:creationId xmlns:a16="http://schemas.microsoft.com/office/drawing/2014/main" id="{424F4B48-9DD9-1FBC-74E4-F6DD3D941DEE}"/>
              </a:ext>
            </a:extLst>
          </p:cNvPr>
          <p:cNvPicPr>
            <a:picLocks noChangeAspect="1"/>
          </p:cNvPicPr>
          <p:nvPr/>
        </p:nvPicPr>
        <p:blipFill>
          <a:blip r:embed="rId8">
            <a:extLst>
              <a:ext uri="{28A0092B-C50C-407E-A947-70E740481C1C}">
                <a14:useLocalDpi xmlns:a14="http://schemas.microsoft.com/office/drawing/2010/main" val="0"/>
              </a:ext>
            </a:extLst>
          </a:blip>
          <a:srcRect t="53319"/>
          <a:stretch/>
        </p:blipFill>
        <p:spPr>
          <a:xfrm>
            <a:off x="5964738" y="0"/>
            <a:ext cx="1330050" cy="5124320"/>
          </a:xfrm>
          <a:prstGeom prst="rect">
            <a:avLst/>
          </a:prstGeom>
          <a:effectLst>
            <a:outerShdw blurRad="50800" dist="38100" dir="2700000" algn="tl" rotWithShape="0">
              <a:prstClr val="black">
                <a:alpha val="40000"/>
              </a:prstClr>
            </a:outerShdw>
          </a:effectLst>
        </p:spPr>
      </p:pic>
      <p:pic>
        <p:nvPicPr>
          <p:cNvPr id="75" name="Afbeelding 74">
            <a:extLst>
              <a:ext uri="{FF2B5EF4-FFF2-40B4-BE49-F238E27FC236}">
                <a16:creationId xmlns:a16="http://schemas.microsoft.com/office/drawing/2014/main" id="{032A3C7C-4644-FC31-2C1D-D10BF6EEF6EC}"/>
              </a:ext>
            </a:extLst>
          </p:cNvPr>
          <p:cNvPicPr>
            <a:picLocks noChangeAspect="1"/>
          </p:cNvPicPr>
          <p:nvPr/>
        </p:nvPicPr>
        <p:blipFill>
          <a:blip r:embed="rId9">
            <a:extLst>
              <a:ext uri="{28A0092B-C50C-407E-A947-70E740481C1C}">
                <a14:useLocalDpi xmlns:a14="http://schemas.microsoft.com/office/drawing/2010/main" val="0"/>
              </a:ext>
            </a:extLst>
          </a:blip>
          <a:srcRect t="63989"/>
          <a:stretch/>
        </p:blipFill>
        <p:spPr>
          <a:xfrm>
            <a:off x="7569047" y="-5"/>
            <a:ext cx="1452082" cy="3257330"/>
          </a:xfrm>
          <a:prstGeom prst="rect">
            <a:avLst/>
          </a:prstGeom>
          <a:effectLst>
            <a:outerShdw blurRad="50800" dist="38100" dir="2700000" algn="tl" rotWithShape="0">
              <a:prstClr val="black">
                <a:alpha val="40000"/>
              </a:prstClr>
            </a:outerShdw>
          </a:effectLst>
        </p:spPr>
      </p:pic>
      <p:pic>
        <p:nvPicPr>
          <p:cNvPr id="76" name="Afbeelding 75">
            <a:extLst>
              <a:ext uri="{FF2B5EF4-FFF2-40B4-BE49-F238E27FC236}">
                <a16:creationId xmlns:a16="http://schemas.microsoft.com/office/drawing/2014/main" id="{4AE8191C-6C7C-99C7-A9AE-762657E2E35D}"/>
              </a:ext>
            </a:extLst>
          </p:cNvPr>
          <p:cNvPicPr>
            <a:picLocks noChangeAspect="1"/>
          </p:cNvPicPr>
          <p:nvPr/>
        </p:nvPicPr>
        <p:blipFill>
          <a:blip r:embed="rId10">
            <a:extLst>
              <a:ext uri="{28A0092B-C50C-407E-A947-70E740481C1C}">
                <a14:useLocalDpi xmlns:a14="http://schemas.microsoft.com/office/drawing/2010/main" val="0"/>
              </a:ext>
            </a:extLst>
          </a:blip>
          <a:srcRect t="54154"/>
          <a:stretch/>
        </p:blipFill>
        <p:spPr>
          <a:xfrm>
            <a:off x="8218752" y="-4"/>
            <a:ext cx="1304612" cy="4178358"/>
          </a:xfrm>
          <a:prstGeom prst="rect">
            <a:avLst/>
          </a:prstGeom>
          <a:effectLst>
            <a:outerShdw blurRad="50800" dist="38100" dir="2700000" algn="tl" rotWithShape="0">
              <a:prstClr val="black">
                <a:alpha val="40000"/>
              </a:prstClr>
            </a:outerShdw>
          </a:effectLst>
        </p:spPr>
      </p:pic>
      <p:pic>
        <p:nvPicPr>
          <p:cNvPr id="50" name="Afbeelding 49">
            <a:extLst>
              <a:ext uri="{FF2B5EF4-FFF2-40B4-BE49-F238E27FC236}">
                <a16:creationId xmlns:a16="http://schemas.microsoft.com/office/drawing/2014/main" id="{8D1FA756-0A46-2FA0-7A7A-137F9C8DC7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523" y="97553"/>
            <a:ext cx="6020693" cy="3732865"/>
          </a:xfrm>
          <a:prstGeom prst="rect">
            <a:avLst/>
          </a:prstGeom>
          <a:effectLst>
            <a:outerShdw blurRad="50800" dist="38100" dir="2700000" algn="tl" rotWithShape="0">
              <a:prstClr val="black">
                <a:alpha val="40000"/>
              </a:prstClr>
            </a:outerShdw>
          </a:effectLst>
        </p:spPr>
      </p:pic>
      <p:pic>
        <p:nvPicPr>
          <p:cNvPr id="78" name="Afbeelding 77">
            <a:extLst>
              <a:ext uri="{FF2B5EF4-FFF2-40B4-BE49-F238E27FC236}">
                <a16:creationId xmlns:a16="http://schemas.microsoft.com/office/drawing/2014/main" id="{8E178F54-D3AE-E41A-58E4-8F6269808BFF}"/>
              </a:ext>
            </a:extLst>
          </p:cNvPr>
          <p:cNvPicPr>
            <a:picLocks noChangeAspect="1"/>
          </p:cNvPicPr>
          <p:nvPr/>
        </p:nvPicPr>
        <p:blipFill>
          <a:blip r:embed="rId12">
            <a:extLst>
              <a:ext uri="{28A0092B-C50C-407E-A947-70E740481C1C}">
                <a14:useLocalDpi xmlns:a14="http://schemas.microsoft.com/office/drawing/2010/main" val="0"/>
              </a:ext>
            </a:extLst>
          </a:blip>
          <a:srcRect t="54539"/>
          <a:stretch/>
        </p:blipFill>
        <p:spPr>
          <a:xfrm>
            <a:off x="7366423" y="0"/>
            <a:ext cx="1413870" cy="4892835"/>
          </a:xfrm>
          <a:prstGeom prst="rect">
            <a:avLst/>
          </a:prstGeom>
          <a:effectLst>
            <a:outerShdw blurRad="50800" dist="38100" dir="2700000" algn="tl" rotWithShape="0">
              <a:prstClr val="black">
                <a:alpha val="40000"/>
              </a:prstClr>
            </a:outerShdw>
          </a:effectLst>
        </p:spPr>
      </p:pic>
      <p:pic>
        <p:nvPicPr>
          <p:cNvPr id="79" name="Afbeelding 78">
            <a:extLst>
              <a:ext uri="{FF2B5EF4-FFF2-40B4-BE49-F238E27FC236}">
                <a16:creationId xmlns:a16="http://schemas.microsoft.com/office/drawing/2014/main" id="{95C3EA4E-55D3-4314-B6F4-6B1D1DC2CCDF}"/>
              </a:ext>
            </a:extLst>
          </p:cNvPr>
          <p:cNvPicPr>
            <a:picLocks noChangeAspect="1"/>
          </p:cNvPicPr>
          <p:nvPr/>
        </p:nvPicPr>
        <p:blipFill>
          <a:blip r:embed="rId13">
            <a:extLst>
              <a:ext uri="{28A0092B-C50C-407E-A947-70E740481C1C}">
                <a14:useLocalDpi xmlns:a14="http://schemas.microsoft.com/office/drawing/2010/main" val="0"/>
              </a:ext>
            </a:extLst>
          </a:blip>
          <a:srcRect t="51973"/>
          <a:stretch/>
        </p:blipFill>
        <p:spPr>
          <a:xfrm>
            <a:off x="8613471" y="0"/>
            <a:ext cx="1460256" cy="4969516"/>
          </a:xfrm>
          <a:prstGeom prst="rect">
            <a:avLst/>
          </a:prstGeom>
          <a:effectLst>
            <a:outerShdw blurRad="50800" dist="38100" dir="2700000" algn="tl" rotWithShape="0">
              <a:prstClr val="black">
                <a:alpha val="40000"/>
              </a:prstClr>
            </a:outerShdw>
          </a:effectLst>
        </p:spPr>
      </p:pic>
      <p:pic>
        <p:nvPicPr>
          <p:cNvPr id="77" name="Afbeelding 76">
            <a:extLst>
              <a:ext uri="{FF2B5EF4-FFF2-40B4-BE49-F238E27FC236}">
                <a16:creationId xmlns:a16="http://schemas.microsoft.com/office/drawing/2014/main" id="{67C82139-D369-20BE-98BE-7B843E36F312}"/>
              </a:ext>
            </a:extLst>
          </p:cNvPr>
          <p:cNvPicPr>
            <a:picLocks noChangeAspect="1"/>
          </p:cNvPicPr>
          <p:nvPr/>
        </p:nvPicPr>
        <p:blipFill>
          <a:blip r:embed="rId14">
            <a:extLst>
              <a:ext uri="{28A0092B-C50C-407E-A947-70E740481C1C}">
                <a14:useLocalDpi xmlns:a14="http://schemas.microsoft.com/office/drawing/2010/main" val="0"/>
              </a:ext>
            </a:extLst>
          </a:blip>
          <a:srcRect t="47407"/>
          <a:stretch/>
        </p:blipFill>
        <p:spPr>
          <a:xfrm>
            <a:off x="8211194" y="-1"/>
            <a:ext cx="1399765" cy="6237327"/>
          </a:xfrm>
          <a:prstGeom prst="rect">
            <a:avLst/>
          </a:prstGeom>
          <a:effectLst>
            <a:outerShdw blurRad="50800" dist="38100" dir="2700000" algn="tl" rotWithShape="0">
              <a:prstClr val="black">
                <a:alpha val="40000"/>
              </a:prstClr>
            </a:outerShdw>
          </a:effectLst>
        </p:spPr>
      </p:pic>
      <p:pic>
        <p:nvPicPr>
          <p:cNvPr id="81" name="Afbeelding 80">
            <a:extLst>
              <a:ext uri="{FF2B5EF4-FFF2-40B4-BE49-F238E27FC236}">
                <a16:creationId xmlns:a16="http://schemas.microsoft.com/office/drawing/2014/main" id="{AA6D762E-AE4C-E77E-8A25-3D54F7DF8A15}"/>
              </a:ext>
            </a:extLst>
          </p:cNvPr>
          <p:cNvPicPr>
            <a:picLocks noChangeAspect="1"/>
          </p:cNvPicPr>
          <p:nvPr/>
        </p:nvPicPr>
        <p:blipFill>
          <a:blip r:embed="rId15">
            <a:extLst>
              <a:ext uri="{28A0092B-C50C-407E-A947-70E740481C1C}">
                <a14:useLocalDpi xmlns:a14="http://schemas.microsoft.com/office/drawing/2010/main" val="0"/>
              </a:ext>
            </a:extLst>
          </a:blip>
          <a:srcRect t="49326"/>
          <a:stretch/>
        </p:blipFill>
        <p:spPr>
          <a:xfrm>
            <a:off x="6385892" y="-8"/>
            <a:ext cx="1442910" cy="6012169"/>
          </a:xfrm>
          <a:prstGeom prst="rect">
            <a:avLst/>
          </a:prstGeom>
          <a:effectLst>
            <a:outerShdw blurRad="50800" dist="38100" dir="2700000" algn="tl" rotWithShape="0">
              <a:prstClr val="black">
                <a:alpha val="40000"/>
              </a:prstClr>
            </a:outerShdw>
          </a:effectLst>
        </p:spPr>
      </p:pic>
      <p:pic>
        <p:nvPicPr>
          <p:cNvPr id="82" name="Afbeelding 81">
            <a:extLst>
              <a:ext uri="{FF2B5EF4-FFF2-40B4-BE49-F238E27FC236}">
                <a16:creationId xmlns:a16="http://schemas.microsoft.com/office/drawing/2014/main" id="{8020569C-64C7-B515-82CE-D1044C1CD8A3}"/>
              </a:ext>
            </a:extLst>
          </p:cNvPr>
          <p:cNvPicPr>
            <a:picLocks noChangeAspect="1"/>
          </p:cNvPicPr>
          <p:nvPr/>
        </p:nvPicPr>
        <p:blipFill>
          <a:blip r:embed="rId16">
            <a:extLst>
              <a:ext uri="{28A0092B-C50C-407E-A947-70E740481C1C}">
                <a14:useLocalDpi xmlns:a14="http://schemas.microsoft.com/office/drawing/2010/main" val="0"/>
              </a:ext>
            </a:extLst>
          </a:blip>
          <a:srcRect t="50885"/>
          <a:stretch/>
        </p:blipFill>
        <p:spPr>
          <a:xfrm>
            <a:off x="9589057" y="-3"/>
            <a:ext cx="1199704" cy="4442669"/>
          </a:xfrm>
          <a:prstGeom prst="rect">
            <a:avLst/>
          </a:prstGeom>
          <a:effectLst>
            <a:outerShdw blurRad="50800" dist="38100" dir="2700000" algn="tl" rotWithShape="0">
              <a:prstClr val="black">
                <a:alpha val="40000"/>
              </a:prstClr>
            </a:outerShdw>
          </a:effectLst>
        </p:spPr>
      </p:pic>
      <p:pic>
        <p:nvPicPr>
          <p:cNvPr id="80" name="Afbeelding 79">
            <a:extLst>
              <a:ext uri="{FF2B5EF4-FFF2-40B4-BE49-F238E27FC236}">
                <a16:creationId xmlns:a16="http://schemas.microsoft.com/office/drawing/2014/main" id="{0A8328A5-FEAD-EA6A-345F-16BA2156C314}"/>
              </a:ext>
            </a:extLst>
          </p:cNvPr>
          <p:cNvPicPr>
            <a:picLocks noChangeAspect="1"/>
          </p:cNvPicPr>
          <p:nvPr/>
        </p:nvPicPr>
        <p:blipFill>
          <a:blip r:embed="rId17">
            <a:extLst>
              <a:ext uri="{28A0092B-C50C-407E-A947-70E740481C1C}">
                <a14:useLocalDpi xmlns:a14="http://schemas.microsoft.com/office/drawing/2010/main" val="0"/>
              </a:ext>
            </a:extLst>
          </a:blip>
          <a:srcRect t="47338"/>
          <a:stretch/>
        </p:blipFill>
        <p:spPr>
          <a:xfrm>
            <a:off x="9953316" y="0"/>
            <a:ext cx="1292975" cy="5566292"/>
          </a:xfrm>
          <a:prstGeom prst="rect">
            <a:avLst/>
          </a:prstGeom>
          <a:effectLst>
            <a:outerShdw blurRad="50800" dist="38100" dir="2700000" algn="tl" rotWithShape="0">
              <a:prstClr val="black">
                <a:alpha val="40000"/>
              </a:prstClr>
            </a:outerShdw>
          </a:effectLst>
        </p:spPr>
      </p:pic>
      <p:pic>
        <p:nvPicPr>
          <p:cNvPr id="83" name="Afbeelding 82">
            <a:extLst>
              <a:ext uri="{FF2B5EF4-FFF2-40B4-BE49-F238E27FC236}">
                <a16:creationId xmlns:a16="http://schemas.microsoft.com/office/drawing/2014/main" id="{C9DB290A-48DF-CA2E-3279-522AF8B63359}"/>
              </a:ext>
            </a:extLst>
          </p:cNvPr>
          <p:cNvPicPr>
            <a:picLocks noChangeAspect="1"/>
          </p:cNvPicPr>
          <p:nvPr/>
        </p:nvPicPr>
        <p:blipFill>
          <a:blip r:embed="rId18">
            <a:extLst>
              <a:ext uri="{28A0092B-C50C-407E-A947-70E740481C1C}">
                <a14:useLocalDpi xmlns:a14="http://schemas.microsoft.com/office/drawing/2010/main" val="0"/>
              </a:ext>
            </a:extLst>
          </a:blip>
          <a:srcRect t="45696"/>
          <a:stretch/>
        </p:blipFill>
        <p:spPr>
          <a:xfrm>
            <a:off x="9099401" y="-2"/>
            <a:ext cx="1452498" cy="6440204"/>
          </a:xfrm>
          <a:prstGeom prst="rect">
            <a:avLst/>
          </a:prstGeom>
          <a:effectLst>
            <a:outerShdw blurRad="50800" dist="38100" dir="2700000" algn="tl" rotWithShape="0">
              <a:prstClr val="black">
                <a:alpha val="40000"/>
              </a:prstClr>
            </a:outerShdw>
          </a:effectLst>
        </p:spPr>
      </p:pic>
      <p:pic>
        <p:nvPicPr>
          <p:cNvPr id="84" name="Afbeelding 83">
            <a:extLst>
              <a:ext uri="{FF2B5EF4-FFF2-40B4-BE49-F238E27FC236}">
                <a16:creationId xmlns:a16="http://schemas.microsoft.com/office/drawing/2014/main" id="{63ABCED0-C22B-AB6A-B9A9-A0C5087ADF8E}"/>
              </a:ext>
            </a:extLst>
          </p:cNvPr>
          <p:cNvPicPr>
            <a:picLocks noChangeAspect="1"/>
          </p:cNvPicPr>
          <p:nvPr/>
        </p:nvPicPr>
        <p:blipFill>
          <a:blip r:embed="rId19">
            <a:extLst>
              <a:ext uri="{28A0092B-C50C-407E-A947-70E740481C1C}">
                <a14:useLocalDpi xmlns:a14="http://schemas.microsoft.com/office/drawing/2010/main" val="0"/>
              </a:ext>
            </a:extLst>
          </a:blip>
          <a:srcRect t="47339"/>
          <a:stretch/>
        </p:blipFill>
        <p:spPr>
          <a:xfrm>
            <a:off x="7246541" y="-7"/>
            <a:ext cx="1358978" cy="66144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744582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anim calcmode="lin" valueType="num">
                                      <p:cBhvr>
                                        <p:cTn id="8" dur="500" fill="hold"/>
                                        <p:tgtEl>
                                          <p:spTgt spid="70"/>
                                        </p:tgtEl>
                                        <p:attrNameLst>
                                          <p:attrName>ppt_x</p:attrName>
                                        </p:attrNameLst>
                                      </p:cBhvr>
                                      <p:tavLst>
                                        <p:tav tm="0">
                                          <p:val>
                                            <p:strVal val="#ppt_x"/>
                                          </p:val>
                                        </p:tav>
                                        <p:tav tm="100000">
                                          <p:val>
                                            <p:strVal val="#ppt_x"/>
                                          </p:val>
                                        </p:tav>
                                      </p:tavLst>
                                    </p:anim>
                                    <p:anim calcmode="lin" valueType="num">
                                      <p:cBhvr>
                                        <p:cTn id="9" dur="5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anim calcmode="lin" valueType="num">
                                      <p:cBhvr>
                                        <p:cTn id="14" dur="500" fill="hold"/>
                                        <p:tgtEl>
                                          <p:spTgt spid="71"/>
                                        </p:tgtEl>
                                        <p:attrNameLst>
                                          <p:attrName>ppt_x</p:attrName>
                                        </p:attrNameLst>
                                      </p:cBhvr>
                                      <p:tavLst>
                                        <p:tav tm="0">
                                          <p:val>
                                            <p:strVal val="#ppt_x"/>
                                          </p:val>
                                        </p:tav>
                                        <p:tav tm="100000">
                                          <p:val>
                                            <p:strVal val="#ppt_x"/>
                                          </p:val>
                                        </p:tav>
                                      </p:tavLst>
                                    </p:anim>
                                    <p:anim calcmode="lin" valueType="num">
                                      <p:cBhvr>
                                        <p:cTn id="15" dur="500" fill="hold"/>
                                        <p:tgtEl>
                                          <p:spTgt spid="7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anim calcmode="lin" valueType="num">
                                      <p:cBhvr>
                                        <p:cTn id="20" dur="500" fill="hold"/>
                                        <p:tgtEl>
                                          <p:spTgt spid="72"/>
                                        </p:tgtEl>
                                        <p:attrNameLst>
                                          <p:attrName>ppt_x</p:attrName>
                                        </p:attrNameLst>
                                      </p:cBhvr>
                                      <p:tavLst>
                                        <p:tav tm="0">
                                          <p:val>
                                            <p:strVal val="#ppt_x"/>
                                          </p:val>
                                        </p:tav>
                                        <p:tav tm="100000">
                                          <p:val>
                                            <p:strVal val="#ppt_x"/>
                                          </p:val>
                                        </p:tav>
                                      </p:tavLst>
                                    </p:anim>
                                    <p:anim calcmode="lin" valueType="num">
                                      <p:cBhvr>
                                        <p:cTn id="21" dur="500" fill="hold"/>
                                        <p:tgtEl>
                                          <p:spTgt spid="7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anim calcmode="lin" valueType="num">
                                      <p:cBhvr>
                                        <p:cTn id="26" dur="500" fill="hold"/>
                                        <p:tgtEl>
                                          <p:spTgt spid="73"/>
                                        </p:tgtEl>
                                        <p:attrNameLst>
                                          <p:attrName>ppt_x</p:attrName>
                                        </p:attrNameLst>
                                      </p:cBhvr>
                                      <p:tavLst>
                                        <p:tav tm="0">
                                          <p:val>
                                            <p:strVal val="#ppt_x"/>
                                          </p:val>
                                        </p:tav>
                                        <p:tav tm="100000">
                                          <p:val>
                                            <p:strVal val="#ppt_x"/>
                                          </p:val>
                                        </p:tav>
                                      </p:tavLst>
                                    </p:anim>
                                    <p:anim calcmode="lin" valueType="num">
                                      <p:cBhvr>
                                        <p:cTn id="27" dur="500" fill="hold"/>
                                        <p:tgtEl>
                                          <p:spTgt spid="7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anim calcmode="lin" valueType="num">
                                      <p:cBhvr>
                                        <p:cTn id="32" dur="500" fill="hold"/>
                                        <p:tgtEl>
                                          <p:spTgt spid="74"/>
                                        </p:tgtEl>
                                        <p:attrNameLst>
                                          <p:attrName>ppt_x</p:attrName>
                                        </p:attrNameLst>
                                      </p:cBhvr>
                                      <p:tavLst>
                                        <p:tav tm="0">
                                          <p:val>
                                            <p:strVal val="#ppt_x"/>
                                          </p:val>
                                        </p:tav>
                                        <p:tav tm="100000">
                                          <p:val>
                                            <p:strVal val="#ppt_x"/>
                                          </p:val>
                                        </p:tav>
                                      </p:tavLst>
                                    </p:anim>
                                    <p:anim calcmode="lin" valueType="num">
                                      <p:cBhvr>
                                        <p:cTn id="33" dur="500" fill="hold"/>
                                        <p:tgtEl>
                                          <p:spTgt spid="74"/>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anim calcmode="lin" valueType="num">
                                      <p:cBhvr>
                                        <p:cTn id="38" dur="500" fill="hold"/>
                                        <p:tgtEl>
                                          <p:spTgt spid="75"/>
                                        </p:tgtEl>
                                        <p:attrNameLst>
                                          <p:attrName>ppt_x</p:attrName>
                                        </p:attrNameLst>
                                      </p:cBhvr>
                                      <p:tavLst>
                                        <p:tav tm="0">
                                          <p:val>
                                            <p:strVal val="#ppt_x"/>
                                          </p:val>
                                        </p:tav>
                                        <p:tav tm="100000">
                                          <p:val>
                                            <p:strVal val="#ppt_x"/>
                                          </p:val>
                                        </p:tav>
                                      </p:tavLst>
                                    </p:anim>
                                    <p:anim calcmode="lin" valueType="num">
                                      <p:cBhvr>
                                        <p:cTn id="39" dur="500" fill="hold"/>
                                        <p:tgtEl>
                                          <p:spTgt spid="75"/>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750" fill="hold"/>
                                        <p:tgtEl>
                                          <p:spTgt spid="50"/>
                                        </p:tgtEl>
                                        <p:attrNameLst>
                                          <p:attrName>ppt_w</p:attrName>
                                        </p:attrNameLst>
                                      </p:cBhvr>
                                      <p:tavLst>
                                        <p:tav tm="0">
                                          <p:val>
                                            <p:fltVal val="0"/>
                                          </p:val>
                                        </p:tav>
                                        <p:tav tm="100000">
                                          <p:val>
                                            <p:strVal val="#ppt_w"/>
                                          </p:val>
                                        </p:tav>
                                      </p:tavLst>
                                    </p:anim>
                                    <p:anim calcmode="lin" valueType="num">
                                      <p:cBhvr>
                                        <p:cTn id="44" dur="750" fill="hold"/>
                                        <p:tgtEl>
                                          <p:spTgt spid="50"/>
                                        </p:tgtEl>
                                        <p:attrNameLst>
                                          <p:attrName>ppt_h</p:attrName>
                                        </p:attrNameLst>
                                      </p:cBhvr>
                                      <p:tavLst>
                                        <p:tav tm="0">
                                          <p:val>
                                            <p:fltVal val="0"/>
                                          </p:val>
                                        </p:tav>
                                        <p:tav tm="100000">
                                          <p:val>
                                            <p:strVal val="#ppt_h"/>
                                          </p:val>
                                        </p:tav>
                                      </p:tavLst>
                                    </p:anim>
                                    <p:animEffect transition="in" filter="fade">
                                      <p:cBhvr>
                                        <p:cTn id="45" dur="750"/>
                                        <p:tgtEl>
                                          <p:spTgt spid="50"/>
                                        </p:tgtEl>
                                      </p:cBhvr>
                                    </p:animEffect>
                                  </p:childTnLst>
                                </p:cTn>
                              </p:par>
                            </p:childTnLst>
                          </p:cTn>
                        </p:par>
                        <p:par>
                          <p:cTn id="46" fill="hold">
                            <p:stCondLst>
                              <p:cond delay="3750"/>
                            </p:stCondLst>
                            <p:childTnLst>
                              <p:par>
                                <p:cTn id="47" presetID="47" presetClass="entr" presetSubtype="0" fill="hold" nodeType="after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anim calcmode="lin" valueType="num">
                                      <p:cBhvr>
                                        <p:cTn id="50" dur="500" fill="hold"/>
                                        <p:tgtEl>
                                          <p:spTgt spid="76"/>
                                        </p:tgtEl>
                                        <p:attrNameLst>
                                          <p:attrName>ppt_x</p:attrName>
                                        </p:attrNameLst>
                                      </p:cBhvr>
                                      <p:tavLst>
                                        <p:tav tm="0">
                                          <p:val>
                                            <p:strVal val="#ppt_x"/>
                                          </p:val>
                                        </p:tav>
                                        <p:tav tm="100000">
                                          <p:val>
                                            <p:strVal val="#ppt_x"/>
                                          </p:val>
                                        </p:tav>
                                      </p:tavLst>
                                    </p:anim>
                                    <p:anim calcmode="lin" valueType="num">
                                      <p:cBhvr>
                                        <p:cTn id="51" dur="500" fill="hold"/>
                                        <p:tgtEl>
                                          <p:spTgt spid="76"/>
                                        </p:tgtEl>
                                        <p:attrNameLst>
                                          <p:attrName>ppt_y</p:attrName>
                                        </p:attrNameLst>
                                      </p:cBhvr>
                                      <p:tavLst>
                                        <p:tav tm="0">
                                          <p:val>
                                            <p:strVal val="#ppt_y-.1"/>
                                          </p:val>
                                        </p:tav>
                                        <p:tav tm="100000">
                                          <p:val>
                                            <p:strVal val="#ppt_y"/>
                                          </p:val>
                                        </p:tav>
                                      </p:tavLst>
                                    </p:anim>
                                  </p:childTnLst>
                                </p:cTn>
                              </p:par>
                            </p:childTnLst>
                          </p:cTn>
                        </p:par>
                        <p:par>
                          <p:cTn id="52" fill="hold">
                            <p:stCondLst>
                              <p:cond delay="4250"/>
                            </p:stCondLst>
                            <p:childTnLst>
                              <p:par>
                                <p:cTn id="53" presetID="47" presetClass="entr" presetSubtype="0" fill="hold" nodeType="after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anim calcmode="lin" valueType="num">
                                      <p:cBhvr>
                                        <p:cTn id="56" dur="500" fill="hold"/>
                                        <p:tgtEl>
                                          <p:spTgt spid="77"/>
                                        </p:tgtEl>
                                        <p:attrNameLst>
                                          <p:attrName>ppt_x</p:attrName>
                                        </p:attrNameLst>
                                      </p:cBhvr>
                                      <p:tavLst>
                                        <p:tav tm="0">
                                          <p:val>
                                            <p:strVal val="#ppt_x"/>
                                          </p:val>
                                        </p:tav>
                                        <p:tav tm="100000">
                                          <p:val>
                                            <p:strVal val="#ppt_x"/>
                                          </p:val>
                                        </p:tav>
                                      </p:tavLst>
                                    </p:anim>
                                    <p:anim calcmode="lin" valueType="num">
                                      <p:cBhvr>
                                        <p:cTn id="57" dur="500" fill="hold"/>
                                        <p:tgtEl>
                                          <p:spTgt spid="77"/>
                                        </p:tgtEl>
                                        <p:attrNameLst>
                                          <p:attrName>ppt_y</p:attrName>
                                        </p:attrNameLst>
                                      </p:cBhvr>
                                      <p:tavLst>
                                        <p:tav tm="0">
                                          <p:val>
                                            <p:strVal val="#ppt_y-.1"/>
                                          </p:val>
                                        </p:tav>
                                        <p:tav tm="100000">
                                          <p:val>
                                            <p:strVal val="#ppt_y"/>
                                          </p:val>
                                        </p:tav>
                                      </p:tavLst>
                                    </p:anim>
                                  </p:childTnLst>
                                </p:cTn>
                              </p:par>
                            </p:childTnLst>
                          </p:cTn>
                        </p:par>
                        <p:par>
                          <p:cTn id="58" fill="hold">
                            <p:stCondLst>
                              <p:cond delay="4750"/>
                            </p:stCondLst>
                            <p:childTnLst>
                              <p:par>
                                <p:cTn id="59" presetID="47" presetClass="entr" presetSubtype="0" fill="hold" nodeType="after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fade">
                                      <p:cBhvr>
                                        <p:cTn id="61" dur="500"/>
                                        <p:tgtEl>
                                          <p:spTgt spid="78"/>
                                        </p:tgtEl>
                                      </p:cBhvr>
                                    </p:animEffect>
                                    <p:anim calcmode="lin" valueType="num">
                                      <p:cBhvr>
                                        <p:cTn id="62" dur="500" fill="hold"/>
                                        <p:tgtEl>
                                          <p:spTgt spid="78"/>
                                        </p:tgtEl>
                                        <p:attrNameLst>
                                          <p:attrName>ppt_x</p:attrName>
                                        </p:attrNameLst>
                                      </p:cBhvr>
                                      <p:tavLst>
                                        <p:tav tm="0">
                                          <p:val>
                                            <p:strVal val="#ppt_x"/>
                                          </p:val>
                                        </p:tav>
                                        <p:tav tm="100000">
                                          <p:val>
                                            <p:strVal val="#ppt_x"/>
                                          </p:val>
                                        </p:tav>
                                      </p:tavLst>
                                    </p:anim>
                                    <p:anim calcmode="lin" valueType="num">
                                      <p:cBhvr>
                                        <p:cTn id="63" dur="500" fill="hold"/>
                                        <p:tgtEl>
                                          <p:spTgt spid="78"/>
                                        </p:tgtEl>
                                        <p:attrNameLst>
                                          <p:attrName>ppt_y</p:attrName>
                                        </p:attrNameLst>
                                      </p:cBhvr>
                                      <p:tavLst>
                                        <p:tav tm="0">
                                          <p:val>
                                            <p:strVal val="#ppt_y-.1"/>
                                          </p:val>
                                        </p:tav>
                                        <p:tav tm="100000">
                                          <p:val>
                                            <p:strVal val="#ppt_y"/>
                                          </p:val>
                                        </p:tav>
                                      </p:tavLst>
                                    </p:anim>
                                  </p:childTnLst>
                                </p:cTn>
                              </p:par>
                            </p:childTnLst>
                          </p:cTn>
                        </p:par>
                        <p:par>
                          <p:cTn id="64" fill="hold">
                            <p:stCondLst>
                              <p:cond delay="5250"/>
                            </p:stCondLst>
                            <p:childTnLst>
                              <p:par>
                                <p:cTn id="65" presetID="47" presetClass="entr" presetSubtype="0" fill="hold" nodeType="after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500"/>
                                        <p:tgtEl>
                                          <p:spTgt spid="79"/>
                                        </p:tgtEl>
                                      </p:cBhvr>
                                    </p:animEffect>
                                    <p:anim calcmode="lin" valueType="num">
                                      <p:cBhvr>
                                        <p:cTn id="68" dur="500" fill="hold"/>
                                        <p:tgtEl>
                                          <p:spTgt spid="79"/>
                                        </p:tgtEl>
                                        <p:attrNameLst>
                                          <p:attrName>ppt_x</p:attrName>
                                        </p:attrNameLst>
                                      </p:cBhvr>
                                      <p:tavLst>
                                        <p:tav tm="0">
                                          <p:val>
                                            <p:strVal val="#ppt_x"/>
                                          </p:val>
                                        </p:tav>
                                        <p:tav tm="100000">
                                          <p:val>
                                            <p:strVal val="#ppt_x"/>
                                          </p:val>
                                        </p:tav>
                                      </p:tavLst>
                                    </p:anim>
                                    <p:anim calcmode="lin" valueType="num">
                                      <p:cBhvr>
                                        <p:cTn id="69" dur="500" fill="hold"/>
                                        <p:tgtEl>
                                          <p:spTgt spid="79"/>
                                        </p:tgtEl>
                                        <p:attrNameLst>
                                          <p:attrName>ppt_y</p:attrName>
                                        </p:attrNameLst>
                                      </p:cBhvr>
                                      <p:tavLst>
                                        <p:tav tm="0">
                                          <p:val>
                                            <p:strVal val="#ppt_y-.1"/>
                                          </p:val>
                                        </p:tav>
                                        <p:tav tm="100000">
                                          <p:val>
                                            <p:strVal val="#ppt_y"/>
                                          </p:val>
                                        </p:tav>
                                      </p:tavLst>
                                    </p:anim>
                                  </p:childTnLst>
                                </p:cTn>
                              </p:par>
                            </p:childTnLst>
                          </p:cTn>
                        </p:par>
                        <p:par>
                          <p:cTn id="70" fill="hold">
                            <p:stCondLst>
                              <p:cond delay="5750"/>
                            </p:stCondLst>
                            <p:childTnLst>
                              <p:par>
                                <p:cTn id="71" presetID="47" presetClass="entr" presetSubtype="0" fill="hold" nodeType="afterEffect">
                                  <p:stCondLst>
                                    <p:cond delay="0"/>
                                  </p:stCondLst>
                                  <p:childTnLst>
                                    <p:set>
                                      <p:cBhvr>
                                        <p:cTn id="72" dur="1" fill="hold">
                                          <p:stCondLst>
                                            <p:cond delay="0"/>
                                          </p:stCondLst>
                                        </p:cTn>
                                        <p:tgtEl>
                                          <p:spTgt spid="80"/>
                                        </p:tgtEl>
                                        <p:attrNameLst>
                                          <p:attrName>style.visibility</p:attrName>
                                        </p:attrNameLst>
                                      </p:cBhvr>
                                      <p:to>
                                        <p:strVal val="visible"/>
                                      </p:to>
                                    </p:set>
                                    <p:animEffect transition="in" filter="fade">
                                      <p:cBhvr>
                                        <p:cTn id="73" dur="500"/>
                                        <p:tgtEl>
                                          <p:spTgt spid="80"/>
                                        </p:tgtEl>
                                      </p:cBhvr>
                                    </p:animEffect>
                                    <p:anim calcmode="lin" valueType="num">
                                      <p:cBhvr>
                                        <p:cTn id="74" dur="500" fill="hold"/>
                                        <p:tgtEl>
                                          <p:spTgt spid="80"/>
                                        </p:tgtEl>
                                        <p:attrNameLst>
                                          <p:attrName>ppt_x</p:attrName>
                                        </p:attrNameLst>
                                      </p:cBhvr>
                                      <p:tavLst>
                                        <p:tav tm="0">
                                          <p:val>
                                            <p:strVal val="#ppt_x"/>
                                          </p:val>
                                        </p:tav>
                                        <p:tav tm="100000">
                                          <p:val>
                                            <p:strVal val="#ppt_x"/>
                                          </p:val>
                                        </p:tav>
                                      </p:tavLst>
                                    </p:anim>
                                    <p:anim calcmode="lin" valueType="num">
                                      <p:cBhvr>
                                        <p:cTn id="75" dur="500" fill="hold"/>
                                        <p:tgtEl>
                                          <p:spTgt spid="80"/>
                                        </p:tgtEl>
                                        <p:attrNameLst>
                                          <p:attrName>ppt_y</p:attrName>
                                        </p:attrNameLst>
                                      </p:cBhvr>
                                      <p:tavLst>
                                        <p:tav tm="0">
                                          <p:val>
                                            <p:strVal val="#ppt_y-.1"/>
                                          </p:val>
                                        </p:tav>
                                        <p:tav tm="100000">
                                          <p:val>
                                            <p:strVal val="#ppt_y"/>
                                          </p:val>
                                        </p:tav>
                                      </p:tavLst>
                                    </p:anim>
                                  </p:childTnLst>
                                </p:cTn>
                              </p:par>
                            </p:childTnLst>
                          </p:cTn>
                        </p:par>
                        <p:par>
                          <p:cTn id="76" fill="hold">
                            <p:stCondLst>
                              <p:cond delay="6250"/>
                            </p:stCondLst>
                            <p:childTnLst>
                              <p:par>
                                <p:cTn id="77" presetID="47" presetClass="entr" presetSubtype="0" fill="hold" nodeType="afterEffect">
                                  <p:stCondLst>
                                    <p:cond delay="0"/>
                                  </p:stCondLst>
                                  <p:childTnLst>
                                    <p:set>
                                      <p:cBhvr>
                                        <p:cTn id="78" dur="1" fill="hold">
                                          <p:stCondLst>
                                            <p:cond delay="0"/>
                                          </p:stCondLst>
                                        </p:cTn>
                                        <p:tgtEl>
                                          <p:spTgt spid="81"/>
                                        </p:tgtEl>
                                        <p:attrNameLst>
                                          <p:attrName>style.visibility</p:attrName>
                                        </p:attrNameLst>
                                      </p:cBhvr>
                                      <p:to>
                                        <p:strVal val="visible"/>
                                      </p:to>
                                    </p:set>
                                    <p:animEffect transition="in" filter="fade">
                                      <p:cBhvr>
                                        <p:cTn id="79" dur="500"/>
                                        <p:tgtEl>
                                          <p:spTgt spid="81"/>
                                        </p:tgtEl>
                                      </p:cBhvr>
                                    </p:animEffect>
                                    <p:anim calcmode="lin" valueType="num">
                                      <p:cBhvr>
                                        <p:cTn id="80" dur="500" fill="hold"/>
                                        <p:tgtEl>
                                          <p:spTgt spid="81"/>
                                        </p:tgtEl>
                                        <p:attrNameLst>
                                          <p:attrName>ppt_x</p:attrName>
                                        </p:attrNameLst>
                                      </p:cBhvr>
                                      <p:tavLst>
                                        <p:tav tm="0">
                                          <p:val>
                                            <p:strVal val="#ppt_x"/>
                                          </p:val>
                                        </p:tav>
                                        <p:tav tm="100000">
                                          <p:val>
                                            <p:strVal val="#ppt_x"/>
                                          </p:val>
                                        </p:tav>
                                      </p:tavLst>
                                    </p:anim>
                                    <p:anim calcmode="lin" valueType="num">
                                      <p:cBhvr>
                                        <p:cTn id="81" dur="500" fill="hold"/>
                                        <p:tgtEl>
                                          <p:spTgt spid="81"/>
                                        </p:tgtEl>
                                        <p:attrNameLst>
                                          <p:attrName>ppt_y</p:attrName>
                                        </p:attrNameLst>
                                      </p:cBhvr>
                                      <p:tavLst>
                                        <p:tav tm="0">
                                          <p:val>
                                            <p:strVal val="#ppt_y-.1"/>
                                          </p:val>
                                        </p:tav>
                                        <p:tav tm="100000">
                                          <p:val>
                                            <p:strVal val="#ppt_y"/>
                                          </p:val>
                                        </p:tav>
                                      </p:tavLst>
                                    </p:anim>
                                  </p:childTnLst>
                                </p:cTn>
                              </p:par>
                            </p:childTnLst>
                          </p:cTn>
                        </p:par>
                        <p:par>
                          <p:cTn id="82" fill="hold">
                            <p:stCondLst>
                              <p:cond delay="6750"/>
                            </p:stCondLst>
                            <p:childTnLst>
                              <p:par>
                                <p:cTn id="83" presetID="47" presetClass="entr" presetSubtype="0" fill="hold" nodeType="afterEffect">
                                  <p:stCondLst>
                                    <p:cond delay="0"/>
                                  </p:stCondLst>
                                  <p:childTnLst>
                                    <p:set>
                                      <p:cBhvr>
                                        <p:cTn id="84" dur="1" fill="hold">
                                          <p:stCondLst>
                                            <p:cond delay="0"/>
                                          </p:stCondLst>
                                        </p:cTn>
                                        <p:tgtEl>
                                          <p:spTgt spid="82"/>
                                        </p:tgtEl>
                                        <p:attrNameLst>
                                          <p:attrName>style.visibility</p:attrName>
                                        </p:attrNameLst>
                                      </p:cBhvr>
                                      <p:to>
                                        <p:strVal val="visible"/>
                                      </p:to>
                                    </p:set>
                                    <p:animEffect transition="in" filter="fade">
                                      <p:cBhvr>
                                        <p:cTn id="85" dur="500"/>
                                        <p:tgtEl>
                                          <p:spTgt spid="82"/>
                                        </p:tgtEl>
                                      </p:cBhvr>
                                    </p:animEffect>
                                    <p:anim calcmode="lin" valueType="num">
                                      <p:cBhvr>
                                        <p:cTn id="86" dur="500" fill="hold"/>
                                        <p:tgtEl>
                                          <p:spTgt spid="82"/>
                                        </p:tgtEl>
                                        <p:attrNameLst>
                                          <p:attrName>ppt_x</p:attrName>
                                        </p:attrNameLst>
                                      </p:cBhvr>
                                      <p:tavLst>
                                        <p:tav tm="0">
                                          <p:val>
                                            <p:strVal val="#ppt_x"/>
                                          </p:val>
                                        </p:tav>
                                        <p:tav tm="100000">
                                          <p:val>
                                            <p:strVal val="#ppt_x"/>
                                          </p:val>
                                        </p:tav>
                                      </p:tavLst>
                                    </p:anim>
                                    <p:anim calcmode="lin" valueType="num">
                                      <p:cBhvr>
                                        <p:cTn id="87" dur="500" fill="hold"/>
                                        <p:tgtEl>
                                          <p:spTgt spid="82"/>
                                        </p:tgtEl>
                                        <p:attrNameLst>
                                          <p:attrName>ppt_y</p:attrName>
                                        </p:attrNameLst>
                                      </p:cBhvr>
                                      <p:tavLst>
                                        <p:tav tm="0">
                                          <p:val>
                                            <p:strVal val="#ppt_y-.1"/>
                                          </p:val>
                                        </p:tav>
                                        <p:tav tm="100000">
                                          <p:val>
                                            <p:strVal val="#ppt_y"/>
                                          </p:val>
                                        </p:tav>
                                      </p:tavLst>
                                    </p:anim>
                                  </p:childTnLst>
                                </p:cTn>
                              </p:par>
                            </p:childTnLst>
                          </p:cTn>
                        </p:par>
                        <p:par>
                          <p:cTn id="88" fill="hold">
                            <p:stCondLst>
                              <p:cond delay="7250"/>
                            </p:stCondLst>
                            <p:childTnLst>
                              <p:par>
                                <p:cTn id="89" presetID="47" presetClass="entr" presetSubtype="0" fill="hold" nodeType="after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fade">
                                      <p:cBhvr>
                                        <p:cTn id="91" dur="500"/>
                                        <p:tgtEl>
                                          <p:spTgt spid="83"/>
                                        </p:tgtEl>
                                      </p:cBhvr>
                                    </p:animEffect>
                                    <p:anim calcmode="lin" valueType="num">
                                      <p:cBhvr>
                                        <p:cTn id="92" dur="500" fill="hold"/>
                                        <p:tgtEl>
                                          <p:spTgt spid="83"/>
                                        </p:tgtEl>
                                        <p:attrNameLst>
                                          <p:attrName>ppt_x</p:attrName>
                                        </p:attrNameLst>
                                      </p:cBhvr>
                                      <p:tavLst>
                                        <p:tav tm="0">
                                          <p:val>
                                            <p:strVal val="#ppt_x"/>
                                          </p:val>
                                        </p:tav>
                                        <p:tav tm="100000">
                                          <p:val>
                                            <p:strVal val="#ppt_x"/>
                                          </p:val>
                                        </p:tav>
                                      </p:tavLst>
                                    </p:anim>
                                    <p:anim calcmode="lin" valueType="num">
                                      <p:cBhvr>
                                        <p:cTn id="93" dur="500" fill="hold"/>
                                        <p:tgtEl>
                                          <p:spTgt spid="83"/>
                                        </p:tgtEl>
                                        <p:attrNameLst>
                                          <p:attrName>ppt_y</p:attrName>
                                        </p:attrNameLst>
                                      </p:cBhvr>
                                      <p:tavLst>
                                        <p:tav tm="0">
                                          <p:val>
                                            <p:strVal val="#ppt_y-.1"/>
                                          </p:val>
                                        </p:tav>
                                        <p:tav tm="100000">
                                          <p:val>
                                            <p:strVal val="#ppt_y"/>
                                          </p:val>
                                        </p:tav>
                                      </p:tavLst>
                                    </p:anim>
                                  </p:childTnLst>
                                </p:cTn>
                              </p:par>
                            </p:childTnLst>
                          </p:cTn>
                        </p:par>
                        <p:par>
                          <p:cTn id="94" fill="hold">
                            <p:stCondLst>
                              <p:cond delay="7750"/>
                            </p:stCondLst>
                            <p:childTnLst>
                              <p:par>
                                <p:cTn id="95" presetID="47" presetClass="entr" presetSubtype="0" fill="hold" nodeType="afterEffect">
                                  <p:stCondLst>
                                    <p:cond delay="0"/>
                                  </p:stCondLst>
                                  <p:childTnLst>
                                    <p:set>
                                      <p:cBhvr>
                                        <p:cTn id="96" dur="1" fill="hold">
                                          <p:stCondLst>
                                            <p:cond delay="0"/>
                                          </p:stCondLst>
                                        </p:cTn>
                                        <p:tgtEl>
                                          <p:spTgt spid="84"/>
                                        </p:tgtEl>
                                        <p:attrNameLst>
                                          <p:attrName>style.visibility</p:attrName>
                                        </p:attrNameLst>
                                      </p:cBhvr>
                                      <p:to>
                                        <p:strVal val="visible"/>
                                      </p:to>
                                    </p:set>
                                    <p:animEffect transition="in" filter="fade">
                                      <p:cBhvr>
                                        <p:cTn id="97" dur="500"/>
                                        <p:tgtEl>
                                          <p:spTgt spid="84"/>
                                        </p:tgtEl>
                                      </p:cBhvr>
                                    </p:animEffect>
                                    <p:anim calcmode="lin" valueType="num">
                                      <p:cBhvr>
                                        <p:cTn id="98" dur="500" fill="hold"/>
                                        <p:tgtEl>
                                          <p:spTgt spid="84"/>
                                        </p:tgtEl>
                                        <p:attrNameLst>
                                          <p:attrName>ppt_x</p:attrName>
                                        </p:attrNameLst>
                                      </p:cBhvr>
                                      <p:tavLst>
                                        <p:tav tm="0">
                                          <p:val>
                                            <p:strVal val="#ppt_x"/>
                                          </p:val>
                                        </p:tav>
                                        <p:tav tm="100000">
                                          <p:val>
                                            <p:strVal val="#ppt_x"/>
                                          </p:val>
                                        </p:tav>
                                      </p:tavLst>
                                    </p:anim>
                                    <p:anim calcmode="lin" valueType="num">
                                      <p:cBhvr>
                                        <p:cTn id="99" dur="5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F356883-9E5D-8787-FFA3-6CC46CB0279E}"/>
            </a:ext>
          </a:extLst>
        </p:cNvPr>
        <p:cNvGrpSpPr/>
        <p:nvPr/>
      </p:nvGrpSpPr>
      <p:grpSpPr>
        <a:xfrm>
          <a:off x="0" y="0"/>
          <a:ext cx="0" cy="0"/>
          <a:chOff x="0" y="0"/>
          <a:chExt cx="0" cy="0"/>
        </a:xfrm>
      </p:grpSpPr>
    </p:spTree>
    <p:extLst>
      <p:ext uri="{BB962C8B-B14F-4D97-AF65-F5344CB8AC3E}">
        <p14:creationId xmlns:p14="http://schemas.microsoft.com/office/powerpoint/2010/main" val="33874292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7C912DC-18C0-CB4F-BE85-015ACF3A5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820" y="390525"/>
            <a:ext cx="6438389" cy="6480000"/>
          </a:xfrm>
          <a:prstGeom prst="rect">
            <a:avLst/>
          </a:prstGeom>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0A737F02-CF87-1B6D-8D42-4DE3CF4D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7404" y="2689410"/>
            <a:ext cx="3601220" cy="1162815"/>
          </a:xfrm>
          <a:prstGeom prst="rect">
            <a:avLst/>
          </a:prstGeom>
          <a:effectLst>
            <a:outerShdw blurRad="50800" dist="38100" dir="2700000" algn="tl" rotWithShape="0">
              <a:prstClr val="black">
                <a:alpha val="40000"/>
              </a:prstClr>
            </a:outerShdw>
          </a:effectLst>
        </p:spPr>
      </p:pic>
      <p:pic>
        <p:nvPicPr>
          <p:cNvPr id="3" name="Afbeelding 2">
            <a:extLst>
              <a:ext uri="{FF2B5EF4-FFF2-40B4-BE49-F238E27FC236}">
                <a16:creationId xmlns:a16="http://schemas.microsoft.com/office/drawing/2014/main" id="{C5EC88B8-0FEE-B064-0682-D8F66F4599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8945" y="1264571"/>
            <a:ext cx="1487993" cy="34318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04837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5"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7" presetClass="entr" presetSubtype="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79F0FAEB-516E-E99B-468B-102EE32A7399}"/>
              </a:ext>
            </a:extLst>
          </p:cNvPr>
          <p:cNvPicPr>
            <a:picLocks noChangeAspect="1"/>
          </p:cNvPicPr>
          <p:nvPr/>
        </p:nvPicPr>
        <p:blipFill>
          <a:blip r:embed="rId4">
            <a:extLst>
              <a:ext uri="{28A0092B-C50C-407E-A947-70E740481C1C}">
                <a14:useLocalDpi xmlns:a14="http://schemas.microsoft.com/office/drawing/2010/main" val="0"/>
              </a:ext>
            </a:extLst>
          </a:blip>
          <a:srcRect t="9119"/>
          <a:stretch/>
        </p:blipFill>
        <p:spPr>
          <a:xfrm>
            <a:off x="455840" y="0"/>
            <a:ext cx="2731014" cy="5601094"/>
          </a:xfrm>
          <a:prstGeom prst="rect">
            <a:avLst/>
          </a:prstGeom>
          <a:effectLst>
            <a:outerShdw blurRad="50800" dist="38100" dir="2700000" algn="tl" rotWithShape="0">
              <a:prstClr val="black">
                <a:alpha val="40000"/>
              </a:prstClr>
            </a:outerShdw>
          </a:effectLst>
        </p:spPr>
      </p:pic>
      <p:pic>
        <p:nvPicPr>
          <p:cNvPr id="17" name="Afbeelding 16">
            <a:extLst>
              <a:ext uri="{FF2B5EF4-FFF2-40B4-BE49-F238E27FC236}">
                <a16:creationId xmlns:a16="http://schemas.microsoft.com/office/drawing/2014/main" id="{0F7D1FC5-450F-3959-49B4-764D68450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420" y="0"/>
            <a:ext cx="2633477" cy="6053340"/>
          </a:xfrm>
          <a:prstGeom prst="rect">
            <a:avLst/>
          </a:prstGeom>
          <a:effectLst>
            <a:outerShdw blurRad="50800" dist="38100" dir="2700000" algn="tl" rotWithShape="0">
              <a:prstClr val="black">
                <a:alpha val="40000"/>
              </a:prstClr>
            </a:outerShdw>
          </a:effectLst>
        </p:spPr>
      </p:pic>
      <p:pic>
        <p:nvPicPr>
          <p:cNvPr id="19" name="Afbeelding 18">
            <a:extLst>
              <a:ext uri="{FF2B5EF4-FFF2-40B4-BE49-F238E27FC236}">
                <a16:creationId xmlns:a16="http://schemas.microsoft.com/office/drawing/2014/main" id="{F0260FB3-F9E3-9B88-149C-13B0A025A1F7}"/>
              </a:ext>
            </a:extLst>
          </p:cNvPr>
          <p:cNvPicPr>
            <a:picLocks noChangeAspect="1"/>
          </p:cNvPicPr>
          <p:nvPr/>
        </p:nvPicPr>
        <p:blipFill>
          <a:blip r:embed="rId6">
            <a:extLst>
              <a:ext uri="{28A0092B-C50C-407E-A947-70E740481C1C}">
                <a14:useLocalDpi xmlns:a14="http://schemas.microsoft.com/office/drawing/2010/main" val="0"/>
              </a:ext>
            </a:extLst>
          </a:blip>
          <a:srcRect t="9269"/>
          <a:stretch/>
        </p:blipFill>
        <p:spPr>
          <a:xfrm>
            <a:off x="2700871" y="-1"/>
            <a:ext cx="2798070" cy="5500509"/>
          </a:xfrm>
          <a:prstGeom prst="rect">
            <a:avLst/>
          </a:prstGeom>
          <a:effectLst>
            <a:outerShdw blurRad="50800" dist="38100" dir="2700000" algn="tl" rotWithShape="0">
              <a:prstClr val="black">
                <a:alpha val="40000"/>
              </a:prstClr>
            </a:outerShdw>
          </a:effectLst>
        </p:spPr>
      </p:pic>
      <p:pic>
        <p:nvPicPr>
          <p:cNvPr id="18" name="Afbeelding 17">
            <a:extLst>
              <a:ext uri="{FF2B5EF4-FFF2-40B4-BE49-F238E27FC236}">
                <a16:creationId xmlns:a16="http://schemas.microsoft.com/office/drawing/2014/main" id="{6E31A3CC-55A0-1183-06A3-DB1C5A09CC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909" y="1848092"/>
            <a:ext cx="10184181" cy="28609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462832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5" presetClass="entr" presetSubtype="0" fill="hold" nodeType="withEffect">
                                  <p:stCondLst>
                                    <p:cond delay="25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ppt_w</p:attrName>
                                        </p:attrNameLst>
                                      </p:cBhvr>
                                      <p:tavLst>
                                        <p:tav tm="0" fmla="#ppt_w*sin(2.5*pi*$)">
                                          <p:val>
                                            <p:fltVal val="0"/>
                                          </p:val>
                                        </p:tav>
                                        <p:tav tm="100000">
                                          <p:val>
                                            <p:fltVal val="1"/>
                                          </p:val>
                                        </p:tav>
                                      </p:tavLst>
                                    </p:anim>
                                    <p:anim calcmode="lin" valueType="num">
                                      <p:cBhvr>
                                        <p:cTn id="19" dur="2000" fill="hold"/>
                                        <p:tgtEl>
                                          <p:spTgt spid="1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anim calcmode="lin" valueType="num">
                                      <p:cBhvr>
                                        <p:cTn id="23" dur="2000" fill="hold"/>
                                        <p:tgtEl>
                                          <p:spTgt spid="19"/>
                                        </p:tgtEl>
                                        <p:attrNameLst>
                                          <p:attrName>ppt_w</p:attrName>
                                        </p:attrNameLst>
                                      </p:cBhvr>
                                      <p:tavLst>
                                        <p:tav tm="0" fmla="#ppt_w*sin(2.5*pi*$)">
                                          <p:val>
                                            <p:fltVal val="0"/>
                                          </p:val>
                                        </p:tav>
                                        <p:tav tm="100000">
                                          <p:val>
                                            <p:fltVal val="1"/>
                                          </p:val>
                                        </p:tav>
                                      </p:tavLst>
                                    </p:anim>
                                    <p:anim calcmode="lin" valueType="num">
                                      <p:cBhvr>
                                        <p:cTn id="24"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3273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525D26D-82C8-58FA-602C-45C8EBF944B6}"/>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718AEA01-4C17-ADE5-3D42-FFD55DE71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820" y="390525"/>
            <a:ext cx="6438389" cy="6480000"/>
          </a:xfrm>
          <a:prstGeom prst="rect">
            <a:avLst/>
          </a:prstGeom>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895FD607-F3F2-FB11-CE16-5F4657809D21}"/>
              </a:ext>
            </a:extLst>
          </p:cNvPr>
          <p:cNvPicPr>
            <a:picLocks noChangeAspect="1"/>
          </p:cNvPicPr>
          <p:nvPr/>
        </p:nvPicPr>
        <p:blipFill>
          <a:blip r:embed="rId5">
            <a:extLst>
              <a:ext uri="{28A0092B-C50C-407E-A947-70E740481C1C}">
                <a14:useLocalDpi xmlns:a14="http://schemas.microsoft.com/office/drawing/2010/main" val="0"/>
              </a:ext>
            </a:extLst>
          </a:blip>
          <a:srcRect t="32178"/>
          <a:stretch/>
        </p:blipFill>
        <p:spPr>
          <a:xfrm>
            <a:off x="2537337" y="-1"/>
            <a:ext cx="8038653" cy="6677025"/>
          </a:xfrm>
          <a:prstGeom prst="rect">
            <a:avLst/>
          </a:prstGeom>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3518CFA8-1016-2FB0-E7C0-62BF57769C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05860">
            <a:off x="7536359" y="1616472"/>
            <a:ext cx="4511084" cy="809944"/>
          </a:xfrm>
          <a:prstGeom prst="rect">
            <a:avLst/>
          </a:prstGeom>
          <a:effectLst>
            <a:outerShdw blurRad="50800" dist="38100" dir="2700000" algn="tl" rotWithShape="0">
              <a:prstClr val="black">
                <a:alpha val="40000"/>
              </a:prstClr>
            </a:outerShdw>
          </a:effectLst>
        </p:spPr>
      </p:pic>
      <p:pic>
        <p:nvPicPr>
          <p:cNvPr id="14" name="Afbeelding 13">
            <a:extLst>
              <a:ext uri="{FF2B5EF4-FFF2-40B4-BE49-F238E27FC236}">
                <a16:creationId xmlns:a16="http://schemas.microsoft.com/office/drawing/2014/main" id="{0D9511DA-0AEF-96C2-7A5F-7C2F26860C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29896">
            <a:off x="463284" y="1431964"/>
            <a:ext cx="11265431" cy="47609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46705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7"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42"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615610E-6635-F9F0-CB8F-4A8199F5C187}"/>
              </a:ext>
            </a:extLst>
          </p:cNvPr>
          <p:cNvPicPr>
            <a:picLocks noChangeAspect="1"/>
          </p:cNvPicPr>
          <p:nvPr/>
        </p:nvPicPr>
        <p:blipFill>
          <a:blip r:embed="rId4">
            <a:extLst>
              <a:ext uri="{28A0092B-C50C-407E-A947-70E740481C1C}">
                <a14:useLocalDpi xmlns:a14="http://schemas.microsoft.com/office/drawing/2010/main" val="0"/>
              </a:ext>
            </a:extLst>
          </a:blip>
          <a:srcRect t="4254"/>
          <a:stretch/>
        </p:blipFill>
        <p:spPr>
          <a:xfrm>
            <a:off x="1644331" y="0"/>
            <a:ext cx="9979172" cy="6259836"/>
          </a:xfrm>
          <a:prstGeom prst="rect">
            <a:avLst/>
          </a:prstGeom>
          <a:effectLst>
            <a:outerShdw blurRad="50800" dist="38100" dir="2700000" algn="tl" rotWithShape="0">
              <a:prstClr val="black">
                <a:alpha val="40000"/>
              </a:prstClr>
            </a:outerShdw>
          </a:effectLst>
        </p:spPr>
      </p:pic>
      <p:pic>
        <p:nvPicPr>
          <p:cNvPr id="3" name="Afbeelding 2">
            <a:extLst>
              <a:ext uri="{FF2B5EF4-FFF2-40B4-BE49-F238E27FC236}">
                <a16:creationId xmlns:a16="http://schemas.microsoft.com/office/drawing/2014/main" id="{8C457F23-D3B6-D798-1BA7-6B66195E7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692" y="1150616"/>
            <a:ext cx="6312116" cy="3042215"/>
          </a:xfrm>
          <a:prstGeom prst="rect">
            <a:avLst/>
          </a:prstGeom>
          <a:effectLst>
            <a:outerShdw blurRad="50800" dist="38100" dir="2700000" algn="tl" rotWithShape="0">
              <a:prstClr val="black">
                <a:alpha val="40000"/>
              </a:prstClr>
            </a:outerShdw>
          </a:effectLst>
        </p:spPr>
      </p:pic>
      <p:sp>
        <p:nvSpPr>
          <p:cNvPr id="4" name="Tekstvak 3">
            <a:extLst>
              <a:ext uri="{FF2B5EF4-FFF2-40B4-BE49-F238E27FC236}">
                <a16:creationId xmlns:a16="http://schemas.microsoft.com/office/drawing/2014/main" id="{BB2879D8-21FA-3CE2-E0E8-4332BAA0F03F}"/>
              </a:ext>
            </a:extLst>
          </p:cNvPr>
          <p:cNvSpPr txBox="1"/>
          <p:nvPr/>
        </p:nvSpPr>
        <p:spPr>
          <a:xfrm>
            <a:off x="245196" y="5265042"/>
            <a:ext cx="2983779" cy="1200329"/>
          </a:xfrm>
          <a:prstGeom prst="rect">
            <a:avLst/>
          </a:prstGeom>
          <a:noFill/>
        </p:spPr>
        <p:txBody>
          <a:bodyPr wrap="square">
            <a:spAutoFit/>
          </a:bodyPr>
          <a:lstStyle/>
          <a:p>
            <a:pPr>
              <a:buNone/>
            </a:pPr>
            <a:r>
              <a:rPr lang="nl-NL" sz="2400" kern="100" dirty="0">
                <a:solidFill>
                  <a:srgbClr val="6B5008"/>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Donderdag 29 mei </a:t>
            </a:r>
          </a:p>
          <a:p>
            <a:pPr>
              <a:buNone/>
            </a:pPr>
            <a:r>
              <a:rPr lang="nl-NL" sz="2400" kern="100" dirty="0">
                <a:solidFill>
                  <a:srgbClr val="6B5008"/>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(Hemelvaartsdag) </a:t>
            </a:r>
          </a:p>
          <a:p>
            <a:r>
              <a:rPr lang="nl-NL" sz="2400" kern="100" dirty="0">
                <a:solidFill>
                  <a:srgbClr val="6B5008"/>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Lucas 24:49-53</a:t>
            </a:r>
          </a:p>
        </p:txBody>
      </p:sp>
    </p:spTree>
    <p:extLst>
      <p:ext uri="{BB962C8B-B14F-4D97-AF65-F5344CB8AC3E}">
        <p14:creationId xmlns:p14="http://schemas.microsoft.com/office/powerpoint/2010/main" val="20840847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66F781A-731B-344D-6915-077DD31C8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820" y="390525"/>
            <a:ext cx="6438389" cy="6480000"/>
          </a:xfrm>
          <a:prstGeom prst="rect">
            <a:avLst/>
          </a:prstGeom>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DC16A894-0EF6-8837-71A3-C2B429913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8945" y="1264571"/>
            <a:ext cx="1487993" cy="3431804"/>
          </a:xfrm>
          <a:prstGeom prst="rect">
            <a:avLst/>
          </a:prstGeom>
          <a:effectLst>
            <a:outerShdw blurRad="50800" dist="38100" dir="2700000" algn="tl" rotWithShape="0">
              <a:prstClr val="black">
                <a:alpha val="40000"/>
              </a:prstClr>
            </a:outerShdw>
          </a:effectLst>
        </p:spPr>
      </p:pic>
      <p:pic>
        <p:nvPicPr>
          <p:cNvPr id="16" name="Afbeelding 15">
            <a:extLst>
              <a:ext uri="{FF2B5EF4-FFF2-40B4-BE49-F238E27FC236}">
                <a16:creationId xmlns:a16="http://schemas.microsoft.com/office/drawing/2014/main" id="{88965D2E-9EF9-3064-07EF-FAAEFDD82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1145" y="524540"/>
            <a:ext cx="4693411" cy="3086130"/>
          </a:xfrm>
          <a:prstGeom prst="rect">
            <a:avLst/>
          </a:prstGeom>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3A795AD8-54F4-CD1E-C9FA-5E7AD44812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4965" y="760089"/>
            <a:ext cx="3506731" cy="16901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940899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5"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50"/>
                                        <p:tgtEl>
                                          <p:spTgt spid="6"/>
                                        </p:tgtEl>
                                      </p:cBhvr>
                                    </p:animEffect>
                                    <p:anim calcmode="lin" valueType="num">
                                      <p:cBhvr>
                                        <p:cTn id="13" dur="1250" fill="hold"/>
                                        <p:tgtEl>
                                          <p:spTgt spid="6"/>
                                        </p:tgtEl>
                                        <p:attrNameLst>
                                          <p:attrName>ppt_w</p:attrName>
                                        </p:attrNameLst>
                                      </p:cBhvr>
                                      <p:tavLst>
                                        <p:tav tm="0" fmla="#ppt_w*sin(2.5*pi*$)">
                                          <p:val>
                                            <p:fltVal val="0"/>
                                          </p:val>
                                        </p:tav>
                                        <p:tav tm="100000">
                                          <p:val>
                                            <p:fltVal val="1"/>
                                          </p:val>
                                        </p:tav>
                                      </p:tavLst>
                                    </p:anim>
                                    <p:anim calcmode="lin" valueType="num">
                                      <p:cBhvr>
                                        <p:cTn id="14" dur="1250" fill="hold"/>
                                        <p:tgtEl>
                                          <p:spTgt spid="6"/>
                                        </p:tgtEl>
                                        <p:attrNameLst>
                                          <p:attrName>ppt_h</p:attrName>
                                        </p:attrNameLst>
                                      </p:cBhvr>
                                      <p:tavLst>
                                        <p:tav tm="0">
                                          <p:val>
                                            <p:strVal val="#ppt_h"/>
                                          </p:val>
                                        </p:tav>
                                        <p:tav tm="100000">
                                          <p:val>
                                            <p:strVal val="#ppt_h"/>
                                          </p:val>
                                        </p:tav>
                                      </p:tavLst>
                                    </p:anim>
                                  </p:childTnLst>
                                </p:cTn>
                              </p:par>
                            </p:childTnLst>
                          </p:cTn>
                        </p:par>
                        <p:par>
                          <p:cTn id="15" fill="hold">
                            <p:stCondLst>
                              <p:cond delay="1750"/>
                            </p:stCondLst>
                            <p:childTnLst>
                              <p:par>
                                <p:cTn id="16" presetID="47"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2D43893B-4242-6B1E-FEC3-06DC1086C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944" y="0"/>
            <a:ext cx="2798070" cy="6062484"/>
          </a:xfrm>
          <a:prstGeom prst="rect">
            <a:avLst/>
          </a:prstGeom>
          <a:effectLst>
            <a:outerShdw blurRad="50800" dist="38100" dir="2700000" algn="tl" rotWithShape="0">
              <a:prstClr val="black">
                <a:alpha val="40000"/>
              </a:prstClr>
            </a:outerShdw>
          </a:effectLst>
        </p:spPr>
      </p:pic>
      <p:pic>
        <p:nvPicPr>
          <p:cNvPr id="5" name="Afbeelding 4">
            <a:extLst>
              <a:ext uri="{FF2B5EF4-FFF2-40B4-BE49-F238E27FC236}">
                <a16:creationId xmlns:a16="http://schemas.microsoft.com/office/drawing/2014/main" id="{645A3D87-D7F5-C9D7-BFD8-004D002AAA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90" y="-8001"/>
            <a:ext cx="2462789" cy="6022860"/>
          </a:xfrm>
          <a:prstGeom prst="rect">
            <a:avLst/>
          </a:prstGeom>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165721E2-F595-A8FA-EF03-FE69C8E370AA}"/>
              </a:ext>
            </a:extLst>
          </p:cNvPr>
          <p:cNvPicPr>
            <a:picLocks noChangeAspect="1"/>
          </p:cNvPicPr>
          <p:nvPr/>
        </p:nvPicPr>
        <p:blipFill>
          <a:blip r:embed="rId6">
            <a:extLst>
              <a:ext uri="{28A0092B-C50C-407E-A947-70E740481C1C}">
                <a14:useLocalDpi xmlns:a14="http://schemas.microsoft.com/office/drawing/2010/main" val="0"/>
              </a:ext>
            </a:extLst>
          </a:blip>
          <a:srcRect t="9119"/>
          <a:stretch/>
        </p:blipFill>
        <p:spPr>
          <a:xfrm>
            <a:off x="2903765" y="0"/>
            <a:ext cx="2731014" cy="5601094"/>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37993861-4D64-E7C4-D9F6-AF651DD388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9604" y="2027755"/>
            <a:ext cx="9532792" cy="28024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99899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anim calcmode="lin" valueType="num">
                                      <p:cBhvr>
                                        <p:cTn id="23" dur="2000" fill="hold"/>
                                        <p:tgtEl>
                                          <p:spTgt spid="14"/>
                                        </p:tgtEl>
                                        <p:attrNameLst>
                                          <p:attrName>ppt_w</p:attrName>
                                        </p:attrNameLst>
                                      </p:cBhvr>
                                      <p:tavLst>
                                        <p:tav tm="0" fmla="#ppt_w*sin(2.5*pi*$)">
                                          <p:val>
                                            <p:fltVal val="0"/>
                                          </p:val>
                                        </p:tav>
                                        <p:tav tm="100000">
                                          <p:val>
                                            <p:fltVal val="1"/>
                                          </p:val>
                                        </p:tav>
                                      </p:tavLst>
                                    </p:anim>
                                    <p:anim calcmode="lin" valueType="num">
                                      <p:cBhvr>
                                        <p:cTn id="24"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4927</TotalTime>
  <Words>330</Words>
  <Application>Microsoft Office PowerPoint</Application>
  <PresentationFormat>Breedbeeld</PresentationFormat>
  <Paragraphs>77</Paragraphs>
  <Slides>22</Slides>
  <Notes>18</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22</vt:i4>
      </vt:variant>
    </vt:vector>
  </HeadingPairs>
  <TitlesOfParts>
    <vt:vector size="26"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Carole van Dueren den Hollander-Heming</dc:creator>
  <cp:lastModifiedBy>Carole van Dueren den Hollander-Heming</cp:lastModifiedBy>
  <cp:revision>60</cp:revision>
  <dcterms:created xsi:type="dcterms:W3CDTF">2024-09-23T16:26:14Z</dcterms:created>
  <dcterms:modified xsi:type="dcterms:W3CDTF">2025-04-28T13:39:50Z</dcterms:modified>
</cp:coreProperties>
</file>