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1" r:id="rId4"/>
    <p:sldId id="258" r:id="rId5"/>
    <p:sldId id="259" r:id="rId6"/>
    <p:sldId id="263" r:id="rId7"/>
    <p:sldId id="264" r:id="rId8"/>
    <p:sldId id="265" r:id="rId9"/>
    <p:sldId id="266" r:id="rId10"/>
    <p:sldId id="267" r:id="rId11"/>
    <p:sldId id="268" r:id="rId12"/>
    <p:sldId id="260" r:id="rId13"/>
    <p:sldId id="269" r:id="rId14"/>
    <p:sldId id="270" r:id="rId15"/>
    <p:sldId id="272" r:id="rId16"/>
    <p:sldId id="26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23DCBC-7FC4-4D1E-9C83-BC9D74483F2B}" v="5" dt="2025-02-02T22:07:07.1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1766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aas, Renate" userId="1d8423d0-e2c2-4771-b5b1-1e7e17c32ae4" providerId="ADAL" clId="{4423DCBC-7FC4-4D1E-9C83-BC9D74483F2B}"/>
    <pc:docChg chg="custSel addSld modSld sldOrd">
      <pc:chgData name="Blaas, Renate" userId="1d8423d0-e2c2-4771-b5b1-1e7e17c32ae4" providerId="ADAL" clId="{4423DCBC-7FC4-4D1E-9C83-BC9D74483F2B}" dt="2025-02-02T22:07:07.151" v="23" actId="14826"/>
      <pc:docMkLst>
        <pc:docMk/>
      </pc:docMkLst>
      <pc:sldChg chg="addSp modSp mod modAnim">
        <pc:chgData name="Blaas, Renate" userId="1d8423d0-e2c2-4771-b5b1-1e7e17c32ae4" providerId="ADAL" clId="{4423DCBC-7FC4-4D1E-9C83-BC9D74483F2B}" dt="2025-02-02T22:06:40.625" v="18"/>
        <pc:sldMkLst>
          <pc:docMk/>
          <pc:sldMk cId="2911673081" sldId="270"/>
        </pc:sldMkLst>
        <pc:picChg chg="add mod">
          <ac:chgData name="Blaas, Renate" userId="1d8423d0-e2c2-4771-b5b1-1e7e17c32ae4" providerId="ADAL" clId="{4423DCBC-7FC4-4D1E-9C83-BC9D74483F2B}" dt="2025-02-02T22:05:46.892" v="6" actId="14100"/>
          <ac:picMkLst>
            <pc:docMk/>
            <pc:sldMk cId="2911673081" sldId="270"/>
            <ac:picMk id="3" creationId="{301071F7-65E9-187E-B700-FECBBFEE1D0B}"/>
          </ac:picMkLst>
        </pc:picChg>
        <pc:picChg chg="add mod">
          <ac:chgData name="Blaas, Renate" userId="1d8423d0-e2c2-4771-b5b1-1e7e17c32ae4" providerId="ADAL" clId="{4423DCBC-7FC4-4D1E-9C83-BC9D74483F2B}" dt="2025-02-02T22:06:32.054" v="17" actId="1036"/>
          <ac:picMkLst>
            <pc:docMk/>
            <pc:sldMk cId="2911673081" sldId="270"/>
            <ac:picMk id="7" creationId="{7CF647BB-A8E6-CA6F-E76B-B55F539D4024}"/>
          </ac:picMkLst>
        </pc:picChg>
      </pc:sldChg>
      <pc:sldChg chg="delSp modSp add mod ord delAnim">
        <pc:chgData name="Blaas, Renate" userId="1d8423d0-e2c2-4771-b5b1-1e7e17c32ae4" providerId="ADAL" clId="{4423DCBC-7FC4-4D1E-9C83-BC9D74483F2B}" dt="2025-02-02T22:07:07.151" v="23" actId="14826"/>
        <pc:sldMkLst>
          <pc:docMk/>
          <pc:sldMk cId="1537891246" sldId="272"/>
        </pc:sldMkLst>
        <pc:picChg chg="mod">
          <ac:chgData name="Blaas, Renate" userId="1d8423d0-e2c2-4771-b5b1-1e7e17c32ae4" providerId="ADAL" clId="{4423DCBC-7FC4-4D1E-9C83-BC9D74483F2B}" dt="2025-02-02T22:07:07.151" v="23" actId="14826"/>
          <ac:picMkLst>
            <pc:docMk/>
            <pc:sldMk cId="1537891246" sldId="272"/>
            <ac:picMk id="3" creationId="{75F62D60-B325-1723-2F26-F53411876267}"/>
          </ac:picMkLst>
        </pc:picChg>
        <pc:picChg chg="del">
          <ac:chgData name="Blaas, Renate" userId="1d8423d0-e2c2-4771-b5b1-1e7e17c32ae4" providerId="ADAL" clId="{4423DCBC-7FC4-4D1E-9C83-BC9D74483F2B}" dt="2025-02-02T22:06:54.485" v="22" actId="478"/>
          <ac:picMkLst>
            <pc:docMk/>
            <pc:sldMk cId="1537891246" sldId="272"/>
            <ac:picMk id="4" creationId="{FD73CA35-7DA2-F310-B30E-239FC29D1F0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0835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9649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2803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3355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7537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447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9981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3255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3458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3652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0919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91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EDE37A65-CC4D-CA4D-55DC-2E6364E03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9" name="Afbeelding 8" descr="Afbeelding met Lettertype, Graphics, tekst, ontwerp&#10;&#10;Automatisch gegenereerde beschrijving">
            <a:extLst>
              <a:ext uri="{FF2B5EF4-FFF2-40B4-BE49-F238E27FC236}">
                <a16:creationId xmlns:a16="http://schemas.microsoft.com/office/drawing/2014/main" id="{B2BFBAD6-98E4-EB6C-0A63-C1C7A6380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266" y="2421445"/>
            <a:ext cx="9559229" cy="2833263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D853B345-854D-A260-414D-A2B3DB50A962}"/>
              </a:ext>
            </a:extLst>
          </p:cNvPr>
          <p:cNvSpPr txBox="1"/>
          <p:nvPr/>
        </p:nvSpPr>
        <p:spPr>
          <a:xfrm>
            <a:off x="6588317" y="854743"/>
            <a:ext cx="2763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Paasproject 2025</a:t>
            </a:r>
          </a:p>
        </p:txBody>
      </p:sp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D22B55E3-4CFC-DACF-D4F1-348A1FF0B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393695"/>
            <a:ext cx="1517182" cy="71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53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28152-19E9-4CA7-EC4D-597ABC6EB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69A279FC-D624-A327-D00F-2BDD9E43E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4367C920-2BC0-E089-31FC-87D615AD5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DB1AB64-5AD4-3B3C-E712-B4A60660E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932211"/>
            <a:ext cx="9143993" cy="4340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949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93FBB-7BA9-B86A-CADE-364CD5BA7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64CBC720-7482-AC24-FCE9-580B76C43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72011E04-CFAC-F14A-5B29-8BD263FC7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957E4C8-DF7D-181F-B774-9C688997C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932211"/>
            <a:ext cx="9143991" cy="4340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12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B7844-3853-9DF0-FBA5-C775CE267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5297229E-FA8A-F694-175B-CF988E198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9088EAE3-9355-0882-24F0-EDC81818C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1F143DB-8F7A-D560-00E8-281491E23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5852" y="554135"/>
            <a:ext cx="7681964" cy="630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8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D8F0C-E6E6-660D-E9CB-BFB8856B4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B03CC0A1-2BDA-4B88-D71B-2E752371D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5A8322BE-AE5D-42DF-6837-B8920252E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889EDE2-9B5A-60EF-9C3B-A3921522C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932211"/>
            <a:ext cx="9143991" cy="4340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fbeelding 3" descr="Afbeelding met cirkel, bol&#10;&#10;Automatisch gegenereerde beschrijving">
            <a:extLst>
              <a:ext uri="{FF2B5EF4-FFF2-40B4-BE49-F238E27FC236}">
                <a16:creationId xmlns:a16="http://schemas.microsoft.com/office/drawing/2014/main" id="{DE2E69BB-149E-16F1-0173-4683A41B81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95"/>
          <a:stretch/>
        </p:blipFill>
        <p:spPr>
          <a:xfrm>
            <a:off x="6181936" y="2017140"/>
            <a:ext cx="1738854" cy="171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22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340E4-C78E-7D93-A848-F50CA7198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57A791C2-44B4-9253-40D1-1A0FCE0F3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37BB7BF9-F979-BEC4-4A1B-F06140C92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65E2F60-04E4-836C-268E-C137F58D47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7595" y="517254"/>
            <a:ext cx="7681964" cy="5401726"/>
          </a:xfrm>
          <a:prstGeom prst="rect">
            <a:avLst/>
          </a:prstGeom>
        </p:spPr>
      </p:pic>
      <p:pic>
        <p:nvPicPr>
          <p:cNvPr id="3" name="Afbeelding 2" descr="Afbeelding met cirkel, bol&#10;&#10;Automatisch gegenereerde beschrijving">
            <a:extLst>
              <a:ext uri="{FF2B5EF4-FFF2-40B4-BE49-F238E27FC236}">
                <a16:creationId xmlns:a16="http://schemas.microsoft.com/office/drawing/2014/main" id="{301071F7-65E9-187E-B700-FECBBFEE1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595" y="517254"/>
            <a:ext cx="7925483" cy="5401726"/>
          </a:xfrm>
          <a:prstGeom prst="rect">
            <a:avLst/>
          </a:prstGeom>
        </p:spPr>
      </p:pic>
      <p:pic>
        <p:nvPicPr>
          <p:cNvPr id="7" name="Afbeelding 6" descr="Afbeelding met kleding, tekst, persoon, jurk&#10;&#10;Automatisch gegenereerde beschrijving">
            <a:extLst>
              <a:ext uri="{FF2B5EF4-FFF2-40B4-BE49-F238E27FC236}">
                <a16:creationId xmlns:a16="http://schemas.microsoft.com/office/drawing/2014/main" id="{7CF647BB-A8E6-CA6F-E76B-B55F539D40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6" y="531564"/>
            <a:ext cx="8447313" cy="540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73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FAE20-16EE-AB90-9D7B-D17654D5D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CFDB80AE-AF70-AB24-6192-F3070E932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58B72F71-B92E-9380-4C2F-4340AD760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5F62D60-B325-1723-2F26-F53411876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932211"/>
            <a:ext cx="9143991" cy="4340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7891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1D176-A40A-C4C5-F551-4197D2A27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E3099496-F1F4-6FC8-3727-81E14D49C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2D8B9343-0198-6D85-25C3-1A7433E8A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393695"/>
            <a:ext cx="1517182" cy="71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49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DA005-7FEF-3728-C6C0-965118650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5F729096-4F2C-3A9D-F670-CC2BCC068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1D4D2542-D0CF-79B5-84C0-BA1AE2E56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 descr="Afbeelding met kaart, schermopname, tekst&#10;&#10;Automatisch gegenereerde beschrijving">
            <a:extLst>
              <a:ext uri="{FF2B5EF4-FFF2-40B4-BE49-F238E27FC236}">
                <a16:creationId xmlns:a16="http://schemas.microsoft.com/office/drawing/2014/main" id="{0018CCAC-E95E-DCF6-1AFD-9D7F2783F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2066"/>
            <a:ext cx="9144000" cy="4340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959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B780B-C997-C3F8-1FB8-3E9443FCF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753EBA5B-4809-B04B-631F-113941D27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9B875FBF-E81F-14DD-E45B-F1F7EA400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1FD558F-B7F0-C8ED-75AE-5F1A1ACD5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7595" y="689384"/>
            <a:ext cx="7681964" cy="505746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5A41E1E-F78F-F2D5-32A2-B5E020D10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7595" y="689384"/>
            <a:ext cx="7340312" cy="50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2656E-4924-ADF4-A2C9-C52A16D71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8373792C-BAE7-3976-FEEA-405337DD0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151F8A04-36D1-CF18-2DC7-2E5DD37F9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2E25FB9-0D55-A660-67C5-BE9EFE957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32211"/>
            <a:ext cx="9144000" cy="4340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648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E899C-E7EB-8540-D6F7-70C03BA6B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E2E36258-01A8-1D3A-06CF-B40F620B7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1CA41FE6-C871-CA69-A15D-9E2667652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1AF64D5-100F-329F-5F75-FDCA12C8D2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32211"/>
            <a:ext cx="9143998" cy="4340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893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81BAB-5715-D593-54EE-5F08747AC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999D69C0-9BC3-1765-C43D-A91E1DFD3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08E93BE6-01D6-0CA1-57D8-BB7B237FC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00E2EE4-12E3-9050-7BBA-639F54C7A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32211"/>
            <a:ext cx="9143998" cy="434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778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77F98-E07A-0330-342D-BA0B81712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C3CB480B-FE7B-A401-15D6-1390504FF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1D2A834B-47C5-5533-05EA-087D31DF8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AE17EDC-F92C-E543-C3F7-FD7DB81FD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932211"/>
            <a:ext cx="9143995" cy="434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046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0109A-E681-77DA-132E-7952E19F6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3A6E7277-7DB2-F68A-86BD-A8C8CA476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2BF7F157-4945-C871-3EBC-3B19C6C4F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A8F20EB-95C9-A301-0BA5-393A3CE269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932211"/>
            <a:ext cx="9143995" cy="4340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246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2249C-A50A-6BD2-927A-DD1061805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460650EA-EA1F-04AA-5C39-67516844D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3C734EE7-F648-6C62-9647-EA40BDCB5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82595DD-28A4-4D10-3414-A31EE8369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932211"/>
            <a:ext cx="9143993" cy="4340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354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toorth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</TotalTime>
  <Words>2</Words>
  <Application>Microsoft Office PowerPoint</Application>
  <PresentationFormat>Diavoorstelling (4:3)</PresentationFormat>
  <Paragraphs>1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Curio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Blaas, Renate</dc:creator>
  <cp:lastModifiedBy>Blaas, Renate</cp:lastModifiedBy>
  <cp:revision>8</cp:revision>
  <dcterms:created xsi:type="dcterms:W3CDTF">2025-02-02T19:08:34Z</dcterms:created>
  <dcterms:modified xsi:type="dcterms:W3CDTF">2025-02-02T22:07:12Z</dcterms:modified>
</cp:coreProperties>
</file>