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0" r:id="rId13"/>
    <p:sldId id="269" r:id="rId14"/>
    <p:sldId id="270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5D49F-8EC1-464B-9EAC-ADA8C960723F}" v="1" dt="2025-02-02T19:36:36.196"/>
    <p1510:client id="{EB80CB8C-6B5B-47CE-BB4E-9D130D9D1ABE}" v="17" dt="2025-02-02T22:01:30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76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EB80CB8C-6B5B-47CE-BB4E-9D130D9D1ABE}"/>
    <pc:docChg chg="undo custSel addSld delSld modSld sldOrd">
      <pc:chgData name="Blaas, Renate" userId="1d8423d0-e2c2-4771-b5b1-1e7e17c32ae4" providerId="ADAL" clId="{EB80CB8C-6B5B-47CE-BB4E-9D130D9D1ABE}" dt="2025-02-02T22:01:33.647" v="57" actId="47"/>
      <pc:docMkLst>
        <pc:docMk/>
      </pc:docMkLst>
      <pc:sldChg chg="modSp mod">
        <pc:chgData name="Blaas, Renate" userId="1d8423d0-e2c2-4771-b5b1-1e7e17c32ae4" providerId="ADAL" clId="{EB80CB8C-6B5B-47CE-BB4E-9D130D9D1ABE}" dt="2025-02-02T21:44:15.320" v="3" actId="1076"/>
        <pc:sldMkLst>
          <pc:docMk/>
          <pc:sldMk cId="4277682442" sldId="260"/>
        </pc:sldMkLst>
        <pc:picChg chg="mod">
          <ac:chgData name="Blaas, Renate" userId="1d8423d0-e2c2-4771-b5b1-1e7e17c32ae4" providerId="ADAL" clId="{EB80CB8C-6B5B-47CE-BB4E-9D130D9D1ABE}" dt="2025-02-02T21:44:15.320" v="3" actId="1076"/>
          <ac:picMkLst>
            <pc:docMk/>
            <pc:sldMk cId="4277682442" sldId="260"/>
            <ac:picMk id="4" creationId="{91F143DB-8F7A-D560-00E8-281491E23678}"/>
          </ac:picMkLst>
        </pc:picChg>
      </pc:sldChg>
      <pc:sldChg chg="addSp modSp add mod ord modTransition modAnim">
        <pc:chgData name="Blaas, Renate" userId="1d8423d0-e2c2-4771-b5b1-1e7e17c32ae4" providerId="ADAL" clId="{EB80CB8C-6B5B-47CE-BB4E-9D130D9D1ABE}" dt="2025-02-02T21:51:15.047" v="39"/>
        <pc:sldMkLst>
          <pc:docMk/>
          <pc:sldMk cId="2893822010" sldId="269"/>
        </pc:sldMkLst>
        <pc:picChg chg="add mod modCrop">
          <ac:chgData name="Blaas, Renate" userId="1d8423d0-e2c2-4771-b5b1-1e7e17c32ae4" providerId="ADAL" clId="{EB80CB8C-6B5B-47CE-BB4E-9D130D9D1ABE}" dt="2025-02-02T21:50:51.602" v="38" actId="1037"/>
          <ac:picMkLst>
            <pc:docMk/>
            <pc:sldMk cId="2893822010" sldId="269"/>
            <ac:picMk id="4" creationId="{DE2E69BB-149E-16F1-0173-4683A41B814B}"/>
          </ac:picMkLst>
        </pc:picChg>
      </pc:sldChg>
      <pc:sldChg chg="modSp add mod ord">
        <pc:chgData name="Blaas, Renate" userId="1d8423d0-e2c2-4771-b5b1-1e7e17c32ae4" providerId="ADAL" clId="{EB80CB8C-6B5B-47CE-BB4E-9D130D9D1ABE}" dt="2025-02-02T21:51:54.752" v="44" actId="1076"/>
        <pc:sldMkLst>
          <pc:docMk/>
          <pc:sldMk cId="2911673081" sldId="270"/>
        </pc:sldMkLst>
        <pc:picChg chg="mod">
          <ac:chgData name="Blaas, Renate" userId="1d8423d0-e2c2-4771-b5b1-1e7e17c32ae4" providerId="ADAL" clId="{EB80CB8C-6B5B-47CE-BB4E-9D130D9D1ABE}" dt="2025-02-02T21:51:54.752" v="44" actId="1076"/>
          <ac:picMkLst>
            <pc:docMk/>
            <pc:sldMk cId="2911673081" sldId="270"/>
            <ac:picMk id="4" creationId="{365E2F60-04E4-836C-268E-C137F58D47C7}"/>
          </ac:picMkLst>
        </pc:picChg>
      </pc:sldChg>
      <pc:sldChg chg="addSp modSp add mod ord modAnim">
        <pc:chgData name="Blaas, Renate" userId="1d8423d0-e2c2-4771-b5b1-1e7e17c32ae4" providerId="ADAL" clId="{EB80CB8C-6B5B-47CE-BB4E-9D130D9D1ABE}" dt="2025-02-02T22:01:30.605" v="56"/>
        <pc:sldMkLst>
          <pc:docMk/>
          <pc:sldMk cId="42622621" sldId="271"/>
        </pc:sldMkLst>
        <pc:picChg chg="add mod">
          <ac:chgData name="Blaas, Renate" userId="1d8423d0-e2c2-4771-b5b1-1e7e17c32ae4" providerId="ADAL" clId="{EB80CB8C-6B5B-47CE-BB4E-9D130D9D1ABE}" dt="2025-02-02T22:01:26.315" v="55" actId="1076"/>
          <ac:picMkLst>
            <pc:docMk/>
            <pc:sldMk cId="42622621" sldId="271"/>
            <ac:picMk id="2" creationId="{E5A41E1E-F78F-F2D5-32A2-B5E020D10566}"/>
          </ac:picMkLst>
        </pc:picChg>
        <pc:picChg chg="mod">
          <ac:chgData name="Blaas, Renate" userId="1d8423d0-e2c2-4771-b5b1-1e7e17c32ae4" providerId="ADAL" clId="{EB80CB8C-6B5B-47CE-BB4E-9D130D9D1ABE}" dt="2025-02-02T22:00:45.247" v="48" actId="14826"/>
          <ac:picMkLst>
            <pc:docMk/>
            <pc:sldMk cId="42622621" sldId="271"/>
            <ac:picMk id="4" creationId="{B1FD558F-B7F0-C8ED-75AE-5F1A1ACD5D4A}"/>
          </ac:picMkLst>
        </pc:picChg>
      </pc:sldChg>
      <pc:sldChg chg="delSp modSp add del mod">
        <pc:chgData name="Blaas, Renate" userId="1d8423d0-e2c2-4771-b5b1-1e7e17c32ae4" providerId="ADAL" clId="{EB80CB8C-6B5B-47CE-BB4E-9D130D9D1ABE}" dt="2025-02-02T22:01:33.647" v="57" actId="47"/>
        <pc:sldMkLst>
          <pc:docMk/>
          <pc:sldMk cId="3652604941" sldId="272"/>
        </pc:sldMkLst>
        <pc:picChg chg="del mod">
          <ac:chgData name="Blaas, Renate" userId="1d8423d0-e2c2-4771-b5b1-1e7e17c32ae4" providerId="ADAL" clId="{EB80CB8C-6B5B-47CE-BB4E-9D130D9D1ABE}" dt="2025-02-02T22:01:19.958" v="53" actId="21"/>
          <ac:picMkLst>
            <pc:docMk/>
            <pc:sldMk cId="3652604941" sldId="272"/>
            <ac:picMk id="4" creationId="{E5A41E1E-F78F-F2D5-32A2-B5E020D1056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8152-19E9-4CA7-EC4D-597ABC6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69A279FC-D624-A327-D00F-2BDD9E43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4367C920-2BC0-E089-31FC-87D615AD5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B1AB64-5AD4-3B3C-E712-B4A60660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3FBB-7BA9-B86A-CADE-364CD5BA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64CBC720-7482-AC24-FCE9-580B76C43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72011E04-CFAC-F14A-5B29-8BD263FC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957E4C8-DF7D-181F-B774-9C688997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932211"/>
            <a:ext cx="9143991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2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852" y="554135"/>
            <a:ext cx="7681964" cy="63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8F0C-E6E6-660D-E9CB-BFB8856B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B03CC0A1-2BDA-4B88-D71B-2E752371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5A8322BE-AE5D-42DF-6837-B8920252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89EDE2-9B5A-60EF-9C3B-A3921522C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932211"/>
            <a:ext cx="9143991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 descr="Afbeelding met cirkel, bol&#10;&#10;Automatisch gegenereerde beschrijving">
            <a:extLst>
              <a:ext uri="{FF2B5EF4-FFF2-40B4-BE49-F238E27FC236}">
                <a16:creationId xmlns:a16="http://schemas.microsoft.com/office/drawing/2014/main" id="{DE2E69BB-149E-16F1-0173-4683A41B8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5"/>
          <a:stretch/>
        </p:blipFill>
        <p:spPr>
          <a:xfrm>
            <a:off x="6181936" y="2017140"/>
            <a:ext cx="1738854" cy="17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340E4-C78E-7D93-A848-F50CA719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7A791C2-44B4-9253-40D1-1A0FCE0F3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7BB7BF9-F979-BEC4-4A1B-F06140C92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65E2F60-04E4-836C-268E-C137F58D4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517254"/>
            <a:ext cx="7681964" cy="54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109A-E681-77DA-132E-7952E19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3A6E7277-7DB2-F68A-86BD-A8C8CA4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BF7F157-4945-C871-3EBC-3B19C6C4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8F20EB-95C9-A301-0BA5-393A3CE2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249C-A50A-6BD2-927A-DD106180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460650EA-EA1F-04AA-5C39-67516844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C734EE7-F648-6C62-9647-EA40BDCB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2595DD-28A4-4D10-3414-A31EE836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2</Words>
  <Application>Microsoft Office PowerPoint</Application>
  <PresentationFormat>Diavoorstelling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7</cp:revision>
  <dcterms:created xsi:type="dcterms:W3CDTF">2025-02-02T19:08:34Z</dcterms:created>
  <dcterms:modified xsi:type="dcterms:W3CDTF">2025-02-02T22:01:37Z</dcterms:modified>
</cp:coreProperties>
</file>