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4" r:id="rId8"/>
    <p:sldId id="265" r:id="rId9"/>
    <p:sldId id="260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B75FE2-C4BA-4575-8C27-8826C7AA92DE}" v="3" dt="2025-02-02T22:04:02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F2B75FE2-C4BA-4575-8C27-8826C7AA92DE}"/>
    <pc:docChg chg="addSld delSld modSld">
      <pc:chgData name="Blaas, Renate" userId="1d8423d0-e2c2-4771-b5b1-1e7e17c32ae4" providerId="ADAL" clId="{F2B75FE2-C4BA-4575-8C27-8826C7AA92DE}" dt="2025-02-02T22:04:02.218" v="8"/>
      <pc:docMkLst>
        <pc:docMk/>
      </pc:docMkLst>
      <pc:sldChg chg="modSp mod">
        <pc:chgData name="Blaas, Renate" userId="1d8423d0-e2c2-4771-b5b1-1e7e17c32ae4" providerId="ADAL" clId="{F2B75FE2-C4BA-4575-8C27-8826C7AA92DE}" dt="2025-02-02T21:34:34.384" v="7" actId="1076"/>
        <pc:sldMkLst>
          <pc:docMk/>
          <pc:sldMk cId="4277682442" sldId="260"/>
        </pc:sldMkLst>
        <pc:picChg chg="mod">
          <ac:chgData name="Blaas, Renate" userId="1d8423d0-e2c2-4771-b5b1-1e7e17c32ae4" providerId="ADAL" clId="{F2B75FE2-C4BA-4575-8C27-8826C7AA92DE}" dt="2025-02-02T21:34:34.384" v="7" actId="1076"/>
          <ac:picMkLst>
            <pc:docMk/>
            <pc:sldMk cId="4277682442" sldId="260"/>
            <ac:picMk id="4" creationId="{91F143DB-8F7A-D560-00E8-281491E23678}"/>
          </ac:picMkLst>
        </pc:picChg>
      </pc:sldChg>
      <pc:sldChg chg="modSp add del">
        <pc:chgData name="Blaas, Renate" userId="1d8423d0-e2c2-4771-b5b1-1e7e17c32ae4" providerId="ADAL" clId="{F2B75FE2-C4BA-4575-8C27-8826C7AA92DE}" dt="2025-02-02T21:33:58.429" v="2" actId="2696"/>
        <pc:sldMkLst>
          <pc:docMk/>
          <pc:sldMk cId="1923543002" sldId="266"/>
        </pc:sldMkLst>
        <pc:picChg chg="mod">
          <ac:chgData name="Blaas, Renate" userId="1d8423d0-e2c2-4771-b5b1-1e7e17c32ae4" providerId="ADAL" clId="{F2B75FE2-C4BA-4575-8C27-8826C7AA92DE}" dt="2025-02-02T19:35:36.628" v="1" actId="14826"/>
          <ac:picMkLst>
            <pc:docMk/>
            <pc:sldMk cId="1923543002" sldId="266"/>
            <ac:picMk id="3" creationId="{582595DD-28A4-4D10-3414-A31EE836969E}"/>
          </ac:picMkLst>
        </pc:picChg>
      </pc:sldChg>
      <pc:sldChg chg="add">
        <pc:chgData name="Blaas, Renate" userId="1d8423d0-e2c2-4771-b5b1-1e7e17c32ae4" providerId="ADAL" clId="{F2B75FE2-C4BA-4575-8C27-8826C7AA92DE}" dt="2025-02-02T22:04:02.218" v="8"/>
        <pc:sldMkLst>
          <pc:docMk/>
          <pc:sldMk cId="4262262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7F98-E07A-0330-342D-BA0B8171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3CB480B-FE7B-A401-15D6-1390504F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2A834B-47C5-5533-05EA-087D31DF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17EDC-F92C-E543-C3F7-FD7DB81F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4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109A-E681-77DA-132E-7952E19F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3A6E7277-7DB2-F68A-86BD-A8C8CA47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BF7F157-4945-C871-3EBC-3B19C6C4F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8F20EB-95C9-A301-0BA5-393A3CE26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690" y="427055"/>
            <a:ext cx="8220609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2</Words>
  <Application>Microsoft Office PowerPoint</Application>
  <PresentationFormat>Diavoorstelling (4:3)</PresentationFormat>
  <Paragraphs>1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4</cp:revision>
  <dcterms:created xsi:type="dcterms:W3CDTF">2025-02-02T19:08:34Z</dcterms:created>
  <dcterms:modified xsi:type="dcterms:W3CDTF">2025-02-02T22:04:07Z</dcterms:modified>
</cp:coreProperties>
</file>