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58" r:id="rId5"/>
    <p:sldId id="259" r:id="rId6"/>
    <p:sldId id="263" r:id="rId7"/>
    <p:sldId id="264" r:id="rId8"/>
    <p:sldId id="260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F13EB6-0E70-4733-82C1-3A3A328FA9C4}" v="3" dt="2025-02-02T22:03:46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as, Renate" userId="1d8423d0-e2c2-4771-b5b1-1e7e17c32ae4" providerId="ADAL" clId="{85F13EB6-0E70-4733-82C1-3A3A328FA9C4}"/>
    <pc:docChg chg="addSld delSld modSld">
      <pc:chgData name="Blaas, Renate" userId="1d8423d0-e2c2-4771-b5b1-1e7e17c32ae4" providerId="ADAL" clId="{85F13EB6-0E70-4733-82C1-3A3A328FA9C4}" dt="2025-02-02T22:03:46.536" v="6"/>
      <pc:docMkLst>
        <pc:docMk/>
      </pc:docMkLst>
      <pc:sldChg chg="modSp mod">
        <pc:chgData name="Blaas, Renate" userId="1d8423d0-e2c2-4771-b5b1-1e7e17c32ae4" providerId="ADAL" clId="{85F13EB6-0E70-4733-82C1-3A3A328FA9C4}" dt="2025-02-02T21:33:12.139" v="5" actId="14100"/>
        <pc:sldMkLst>
          <pc:docMk/>
          <pc:sldMk cId="4277682442" sldId="260"/>
        </pc:sldMkLst>
        <pc:picChg chg="mod">
          <ac:chgData name="Blaas, Renate" userId="1d8423d0-e2c2-4771-b5b1-1e7e17c32ae4" providerId="ADAL" clId="{85F13EB6-0E70-4733-82C1-3A3A328FA9C4}" dt="2025-02-02T21:33:12.139" v="5" actId="14100"/>
          <ac:picMkLst>
            <pc:docMk/>
            <pc:sldMk cId="4277682442" sldId="260"/>
            <ac:picMk id="4" creationId="{91F143DB-8F7A-D560-00E8-281491E23678}"/>
          </ac:picMkLst>
        </pc:picChg>
      </pc:sldChg>
      <pc:sldChg chg="modSp add del">
        <pc:chgData name="Blaas, Renate" userId="1d8423d0-e2c2-4771-b5b1-1e7e17c32ae4" providerId="ADAL" clId="{85F13EB6-0E70-4733-82C1-3A3A328FA9C4}" dt="2025-02-02T21:32:43.190" v="2" actId="2696"/>
        <pc:sldMkLst>
          <pc:docMk/>
          <pc:sldMk cId="4282467097" sldId="265"/>
        </pc:sldMkLst>
        <pc:picChg chg="mod">
          <ac:chgData name="Blaas, Renate" userId="1d8423d0-e2c2-4771-b5b1-1e7e17c32ae4" providerId="ADAL" clId="{85F13EB6-0E70-4733-82C1-3A3A328FA9C4}" dt="2025-02-02T19:35:03.346" v="1" actId="14826"/>
          <ac:picMkLst>
            <pc:docMk/>
            <pc:sldMk cId="4282467097" sldId="265"/>
            <ac:picMk id="3" creationId="{BA8F20EB-95C9-A301-0BA5-393A3CE26906}"/>
          </ac:picMkLst>
        </pc:picChg>
      </pc:sldChg>
      <pc:sldChg chg="add">
        <pc:chgData name="Blaas, Renate" userId="1d8423d0-e2c2-4771-b5b1-1e7e17c32ae4" providerId="ADAL" clId="{85F13EB6-0E70-4733-82C1-3A3A328FA9C4}" dt="2025-02-02T22:03:46.536" v="6"/>
        <pc:sldMkLst>
          <pc:docMk/>
          <pc:sldMk cId="42622621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835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6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80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35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53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4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98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25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4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65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91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DE37A65-CC4D-CA4D-55DC-2E6364E03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9" name="Afbeelding 8" descr="Afbeelding met Lettertype, Graphics, tekst, ontwerp&#10;&#10;Automatisch gegenereerde beschrijving">
            <a:extLst>
              <a:ext uri="{FF2B5EF4-FFF2-40B4-BE49-F238E27FC236}">
                <a16:creationId xmlns:a16="http://schemas.microsoft.com/office/drawing/2014/main" id="{B2BFBAD6-98E4-EB6C-0A63-C1C7A6380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66" y="2421445"/>
            <a:ext cx="9559229" cy="283326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853B345-854D-A260-414D-A2B3DB50A962}"/>
              </a:ext>
            </a:extLst>
          </p:cNvPr>
          <p:cNvSpPr txBox="1"/>
          <p:nvPr/>
        </p:nvSpPr>
        <p:spPr>
          <a:xfrm>
            <a:off x="6588317" y="854743"/>
            <a:ext cx="276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Paasproject 2025</a:t>
            </a:r>
          </a:p>
        </p:txBody>
      </p:sp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D22B55E3-4CFC-DACF-D4F1-348A1FF0B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DA005-7FEF-3728-C6C0-965118650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F729096-4F2C-3A9D-F670-CC2BCC068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4D2542-D0CF-79B5-84C0-BA1AE2E56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 descr="Afbeelding met kaart, schermopname, tekst&#10;&#10;Automatisch gegenereerde beschrijving">
            <a:extLst>
              <a:ext uri="{FF2B5EF4-FFF2-40B4-BE49-F238E27FC236}">
                <a16:creationId xmlns:a16="http://schemas.microsoft.com/office/drawing/2014/main" id="{0018CCAC-E95E-DCF6-1AFD-9D7F2783F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066"/>
            <a:ext cx="9144000" cy="434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5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780B-C997-C3F8-1FB8-3E9443FCF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753EBA5B-4809-B04B-631F-113941D2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B875FBF-E81F-14DD-E45B-F1F7EA400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FD558F-B7F0-C8ED-75AE-5F1A1ACD5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681964" cy="505746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5A41E1E-F78F-F2D5-32A2-B5E020D10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340312" cy="50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656E-4924-ADF4-A2C9-C52A16D71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8373792C-BAE7-3976-FEEA-405337DD0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51F8A04-36D1-CF18-2DC7-2E5DD37F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E25FB9-0D55-A660-67C5-BE9EFE95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32211"/>
            <a:ext cx="9144000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4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E899C-E7EB-8540-D6F7-70C03BA6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2E36258-01A8-1D3A-06CF-B40F620B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CA41FE6-C871-CA69-A15D-9E266765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1AF64D5-100F-329F-5F75-FDCA12C8D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9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81BAB-5715-D593-54EE-5F08747AC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999D69C0-9BC3-1765-C43D-A91E1DFD3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08E93BE6-01D6-0CA1-57D8-BB7B237FC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00E2EE4-12E3-9050-7BBA-639F54C7A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77F98-E07A-0330-342D-BA0B81712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C3CB480B-FE7B-A401-15D6-1390504FF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2A834B-47C5-5533-05EA-087D31DF8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AE17EDC-F92C-E543-C3F7-FD7DB81FD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32211"/>
            <a:ext cx="9143995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4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B7844-3853-9DF0-FBA5-C775CE26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297229E-FA8A-F694-175B-CF988E198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088EAE3-9355-0882-24F0-EDC81818C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F143DB-8F7A-D560-00E8-281491E23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9767" y="260096"/>
            <a:ext cx="5496448" cy="692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1D176-A40A-C4C5-F551-4197D2A2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3099496-F1F4-6FC8-3727-81E14D49C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D8B9343-0198-6D85-25C3-1A7433E8A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490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2</Words>
  <Application>Microsoft Office PowerPoint</Application>
  <PresentationFormat>Diavoorstelling (4:3)</PresentationFormat>
  <Paragraphs>1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Curio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3</cp:revision>
  <dcterms:created xsi:type="dcterms:W3CDTF">2025-02-02T19:08:34Z</dcterms:created>
  <dcterms:modified xsi:type="dcterms:W3CDTF">2025-02-02T22:03:49Z</dcterms:modified>
</cp:coreProperties>
</file>