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1" r:id="rId4"/>
    <p:sldId id="258" r:id="rId5"/>
    <p:sldId id="259" r:id="rId6"/>
    <p:sldId id="263" r:id="rId7"/>
    <p:sldId id="260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596717-B02A-4A75-BFD8-1507BB68AE3C}" v="3" dt="2025-02-02T22:03:30.7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72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laas, Renate" userId="1d8423d0-e2c2-4771-b5b1-1e7e17c32ae4" providerId="ADAL" clId="{48596717-B02A-4A75-BFD8-1507BB68AE3C}"/>
    <pc:docChg chg="addSld delSld modSld">
      <pc:chgData name="Blaas, Renate" userId="1d8423d0-e2c2-4771-b5b1-1e7e17c32ae4" providerId="ADAL" clId="{48596717-B02A-4A75-BFD8-1507BB68AE3C}" dt="2025-02-02T22:03:30.723" v="7"/>
      <pc:docMkLst>
        <pc:docMk/>
      </pc:docMkLst>
      <pc:sldChg chg="modSp mod">
        <pc:chgData name="Blaas, Renate" userId="1d8423d0-e2c2-4771-b5b1-1e7e17c32ae4" providerId="ADAL" clId="{48596717-B02A-4A75-BFD8-1507BB68AE3C}" dt="2025-02-02T21:27:34.328" v="6" actId="1076"/>
        <pc:sldMkLst>
          <pc:docMk/>
          <pc:sldMk cId="4277682442" sldId="260"/>
        </pc:sldMkLst>
        <pc:picChg chg="mod">
          <ac:chgData name="Blaas, Renate" userId="1d8423d0-e2c2-4771-b5b1-1e7e17c32ae4" providerId="ADAL" clId="{48596717-B02A-4A75-BFD8-1507BB68AE3C}" dt="2025-02-02T21:27:34.328" v="6" actId="1076"/>
          <ac:picMkLst>
            <pc:docMk/>
            <pc:sldMk cId="4277682442" sldId="260"/>
            <ac:picMk id="4" creationId="{91F143DB-8F7A-D560-00E8-281491E23678}"/>
          </ac:picMkLst>
        </pc:picChg>
      </pc:sldChg>
      <pc:sldChg chg="modSp add del">
        <pc:chgData name="Blaas, Renate" userId="1d8423d0-e2c2-4771-b5b1-1e7e17c32ae4" providerId="ADAL" clId="{48596717-B02A-4A75-BFD8-1507BB68AE3C}" dt="2025-02-02T21:26:54.888" v="2" actId="2696"/>
        <pc:sldMkLst>
          <pc:docMk/>
          <pc:sldMk cId="610469675" sldId="264"/>
        </pc:sldMkLst>
        <pc:picChg chg="mod">
          <ac:chgData name="Blaas, Renate" userId="1d8423d0-e2c2-4771-b5b1-1e7e17c32ae4" providerId="ADAL" clId="{48596717-B02A-4A75-BFD8-1507BB68AE3C}" dt="2025-02-02T19:34:26.698" v="1" actId="14826"/>
          <ac:picMkLst>
            <pc:docMk/>
            <pc:sldMk cId="610469675" sldId="264"/>
            <ac:picMk id="3" creationId="{4AE17EDC-F92C-E543-C3F7-FD7DB81FD946}"/>
          </ac:picMkLst>
        </pc:picChg>
      </pc:sldChg>
      <pc:sldChg chg="add">
        <pc:chgData name="Blaas, Renate" userId="1d8423d0-e2c2-4771-b5b1-1e7e17c32ae4" providerId="ADAL" clId="{48596717-B02A-4A75-BFD8-1507BB68AE3C}" dt="2025-02-02T22:03:30.723" v="7"/>
        <pc:sldMkLst>
          <pc:docMk/>
          <pc:sldMk cId="42622621" sldId="27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0835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9649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2803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3355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7537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447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9981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3255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3458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3652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0919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913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EDE37A65-CC4D-CA4D-55DC-2E6364E03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9" name="Afbeelding 8" descr="Afbeelding met Lettertype, Graphics, tekst, ontwerp&#10;&#10;Automatisch gegenereerde beschrijving">
            <a:extLst>
              <a:ext uri="{FF2B5EF4-FFF2-40B4-BE49-F238E27FC236}">
                <a16:creationId xmlns:a16="http://schemas.microsoft.com/office/drawing/2014/main" id="{B2BFBAD6-98E4-EB6C-0A63-C1C7A6380E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266" y="2421445"/>
            <a:ext cx="9559229" cy="2833263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D853B345-854D-A260-414D-A2B3DB50A962}"/>
              </a:ext>
            </a:extLst>
          </p:cNvPr>
          <p:cNvSpPr txBox="1"/>
          <p:nvPr/>
        </p:nvSpPr>
        <p:spPr>
          <a:xfrm>
            <a:off x="6588317" y="854743"/>
            <a:ext cx="2763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Paasproject 2025</a:t>
            </a:r>
          </a:p>
        </p:txBody>
      </p:sp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D22B55E3-4CFC-DACF-D4F1-348A1FF0B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393695"/>
            <a:ext cx="1517182" cy="71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53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DA005-7FEF-3728-C6C0-965118650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5F729096-4F2C-3A9D-F670-CC2BCC068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1D4D2542-D0CF-79B5-84C0-BA1AE2E56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3" name="Afbeelding 2" descr="Afbeelding met kaart, schermopname, tekst&#10;&#10;Automatisch gegenereerde beschrijving">
            <a:extLst>
              <a:ext uri="{FF2B5EF4-FFF2-40B4-BE49-F238E27FC236}">
                <a16:creationId xmlns:a16="http://schemas.microsoft.com/office/drawing/2014/main" id="{0018CCAC-E95E-DCF6-1AFD-9D7F2783F9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2066"/>
            <a:ext cx="9144000" cy="4340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959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B780B-C997-C3F8-1FB8-3E9443FCF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753EBA5B-4809-B04B-631F-113941D27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9B875FBF-E81F-14DD-E45B-F1F7EA400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1FD558F-B7F0-C8ED-75AE-5F1A1ACD5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7595" y="689384"/>
            <a:ext cx="7681964" cy="5057465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5A41E1E-F78F-F2D5-32A2-B5E020D105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7595" y="689384"/>
            <a:ext cx="7340312" cy="505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2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2656E-4924-ADF4-A2C9-C52A16D71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8373792C-BAE7-3976-FEEA-405337DD0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151F8A04-36D1-CF18-2DC7-2E5DD37F9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2E25FB9-0D55-A660-67C5-BE9EFE957A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32211"/>
            <a:ext cx="9144000" cy="4340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648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E899C-E7EB-8540-D6F7-70C03BA6B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E2E36258-01A8-1D3A-06CF-B40F620B7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1CA41FE6-C871-CA69-A15D-9E2667652F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1AF64D5-100F-329F-5F75-FDCA12C8D2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32211"/>
            <a:ext cx="9143998" cy="4340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893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81BAB-5715-D593-54EE-5F08747AC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999D69C0-9BC3-1765-C43D-A91E1DFD3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08E93BE6-01D6-0CA1-57D8-BB7B237FC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00E2EE4-12E3-9050-7BBA-639F54C7A4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32211"/>
            <a:ext cx="9143998" cy="4340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778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B7844-3853-9DF0-FBA5-C775CE267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5297229E-FA8A-F694-175B-CF988E198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9088EAE3-9355-0882-24F0-EDC81818CB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1F143DB-8F7A-D560-00E8-281491E236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8353" y="1029826"/>
            <a:ext cx="6925578" cy="479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8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1D176-A40A-C4C5-F551-4197D2A27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E3099496-F1F4-6FC8-3727-81E14D49C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2D8B9343-0198-6D85-25C3-1A7433E8A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393695"/>
            <a:ext cx="1517182" cy="71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4906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Kantoorthem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</TotalTime>
  <Words>2</Words>
  <Application>Microsoft Office PowerPoint</Application>
  <PresentationFormat>Diavoorstelling (4:3)</PresentationFormat>
  <Paragraphs>1</Paragraphs>
  <Slides>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Curio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Blaas, Renate</dc:creator>
  <cp:lastModifiedBy>Blaas, Renate</cp:lastModifiedBy>
  <cp:revision>2</cp:revision>
  <dcterms:created xsi:type="dcterms:W3CDTF">2025-02-02T19:08:34Z</dcterms:created>
  <dcterms:modified xsi:type="dcterms:W3CDTF">2025-02-02T22:03:33Z</dcterms:modified>
</cp:coreProperties>
</file>