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0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77E225-3E79-4A57-8CFC-61AB2B9A0F99}" v="6" dt="2025-02-02T22:03:10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68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8C77E225-3E79-4A57-8CFC-61AB2B9A0F99}"/>
    <pc:docChg chg="addSld modSld">
      <pc:chgData name="Blaas, Renate" userId="1d8423d0-e2c2-4771-b5b1-1e7e17c32ae4" providerId="ADAL" clId="{8C77E225-3E79-4A57-8CFC-61AB2B9A0F99}" dt="2025-02-02T22:03:10.411" v="6"/>
      <pc:docMkLst>
        <pc:docMk/>
      </pc:docMkLst>
      <pc:sldChg chg="modTransition">
        <pc:chgData name="Blaas, Renate" userId="1d8423d0-e2c2-4771-b5b1-1e7e17c32ae4" providerId="ADAL" clId="{8C77E225-3E79-4A57-8CFC-61AB2B9A0F99}" dt="2025-02-02T19:32:31.582" v="0"/>
        <pc:sldMkLst>
          <pc:docMk/>
          <pc:sldMk cId="3369599277" sldId="257"/>
        </pc:sldMkLst>
      </pc:sldChg>
      <pc:sldChg chg="modTransition">
        <pc:chgData name="Blaas, Renate" userId="1d8423d0-e2c2-4771-b5b1-1e7e17c32ae4" providerId="ADAL" clId="{8C77E225-3E79-4A57-8CFC-61AB2B9A0F99}" dt="2025-02-02T19:32:35.058" v="1"/>
        <pc:sldMkLst>
          <pc:docMk/>
          <pc:sldMk cId="1826480006" sldId="258"/>
        </pc:sldMkLst>
      </pc:sldChg>
      <pc:sldChg chg="modTransition">
        <pc:chgData name="Blaas, Renate" userId="1d8423d0-e2c2-4771-b5b1-1e7e17c32ae4" providerId="ADAL" clId="{8C77E225-3E79-4A57-8CFC-61AB2B9A0F99}" dt="2025-02-02T19:32:36.996" v="2"/>
        <pc:sldMkLst>
          <pc:docMk/>
          <pc:sldMk cId="1878935403" sldId="259"/>
        </pc:sldMkLst>
      </pc:sldChg>
      <pc:sldChg chg="modTransition">
        <pc:chgData name="Blaas, Renate" userId="1d8423d0-e2c2-4771-b5b1-1e7e17c32ae4" providerId="ADAL" clId="{8C77E225-3E79-4A57-8CFC-61AB2B9A0F99}" dt="2025-02-02T19:32:43.227" v="3"/>
        <pc:sldMkLst>
          <pc:docMk/>
          <pc:sldMk cId="4277682442" sldId="260"/>
        </pc:sldMkLst>
      </pc:sldChg>
      <pc:sldChg chg="modSp add">
        <pc:chgData name="Blaas, Renate" userId="1d8423d0-e2c2-4771-b5b1-1e7e17c32ae4" providerId="ADAL" clId="{8C77E225-3E79-4A57-8CFC-61AB2B9A0F99}" dt="2025-02-02T19:33:55.205" v="5" actId="14826"/>
        <pc:sldMkLst>
          <pc:docMk/>
          <pc:sldMk cId="2677785034" sldId="263"/>
        </pc:sldMkLst>
        <pc:picChg chg="mod">
          <ac:chgData name="Blaas, Renate" userId="1d8423d0-e2c2-4771-b5b1-1e7e17c32ae4" providerId="ADAL" clId="{8C77E225-3E79-4A57-8CFC-61AB2B9A0F99}" dt="2025-02-02T19:33:55.205" v="5" actId="14826"/>
          <ac:picMkLst>
            <pc:docMk/>
            <pc:sldMk cId="2677785034" sldId="263"/>
            <ac:picMk id="3" creationId="{E00E2EE4-12E3-9050-7BBA-639F54C7A45A}"/>
          </ac:picMkLst>
        </pc:picChg>
      </pc:sldChg>
      <pc:sldChg chg="add">
        <pc:chgData name="Blaas, Renate" userId="1d8423d0-e2c2-4771-b5b1-1e7e17c32ae4" providerId="ADAL" clId="{8C77E225-3E79-4A57-8CFC-61AB2B9A0F99}" dt="2025-02-02T22:03:10.411" v="6"/>
        <pc:sldMkLst>
          <pc:docMk/>
          <pc:sldMk cId="4262262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 descr="Afbeelding met illustratie, tekening, tekenfilm, verven&#10;&#10;Automatisch gegenereerde beschrijving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93" y="401935"/>
            <a:ext cx="4939035" cy="64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2</Words>
  <Application>Microsoft Office PowerPoint</Application>
  <PresentationFormat>Diavoorstelling (4:3)</PresentationFormat>
  <Paragraphs>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1</cp:revision>
  <dcterms:created xsi:type="dcterms:W3CDTF">2025-02-02T19:08:34Z</dcterms:created>
  <dcterms:modified xsi:type="dcterms:W3CDTF">2025-02-02T22:03:16Z</dcterms:modified>
</cp:coreProperties>
</file>