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45" r:id="rId2"/>
    <p:sldId id="296" r:id="rId3"/>
    <p:sldId id="339" r:id="rId4"/>
    <p:sldId id="340" r:id="rId5"/>
    <p:sldId id="341" r:id="rId6"/>
    <p:sldId id="335" r:id="rId7"/>
    <p:sldId id="256" r:id="rId8"/>
    <p:sldId id="321" r:id="rId9"/>
    <p:sldId id="327" r:id="rId1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DF6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B4615B-6AA2-4469-93F3-7D649E73A5A5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7B1123-2B6D-41F7-B60E-12624BC132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9556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Startdia</a:t>
            </a:r>
            <a:r>
              <a:rPr lang="nl-NL" dirty="0"/>
              <a:t>: aankondiging kerstproject Vertel het Maar, de projecttitel en een deel van de krans verschijnen, klik om verder te gaan.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136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Datum en </a:t>
            </a:r>
            <a:r>
              <a:rPr lang="nl-NL" dirty="0" err="1"/>
              <a:t>bijbelgedeelte</a:t>
            </a:r>
            <a:r>
              <a:rPr lang="nl-NL" dirty="0"/>
              <a:t> verschijnen.</a:t>
            </a:r>
          </a:p>
          <a:p>
            <a:r>
              <a:rPr lang="nl-NL" dirty="0"/>
              <a:t>Animatie bij dia loopt vanzelf, klik om naar de volgende dia te gaan.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1937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Lege kandelaar: klik om verder te gaan.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0234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Kaars met thema verschijnt, klik om de kaars ‘aan’ te laten gaan.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0506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Vlam verschijnt en knippert 5x, klik om verder te gaan naar het bijbehorende ornament.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4825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Thema verschijnt op ornament, klik om ornament die de afbeelding bedekt te laten verdwijnen. </a:t>
            </a:r>
          </a:p>
          <a:p>
            <a:r>
              <a:rPr lang="nl-NL" dirty="0"/>
              <a:t>Klik nogmaals om verder te gaan.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1267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Thema en afbeelding verschijnen naast elkaar. Klik om verder in te zoomen op de afbeelding.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22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Ingezoomd beeld. Klik om verder te gaan.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0424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 verschijnt nogmaals tezamen met de hele projectverbeelding waarop te zien is waar de afbeelding komt.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Einde project.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4240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BFBC03-5CE1-CE82-62BC-3099196EB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CCF82AF-2A96-F633-E7F8-4FBFA1DCD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A8978B-C1EC-0D80-CA33-335513C5C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72EA00-5F43-8B49-5FB7-8F716FACC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F2DCEFC-2396-8DD0-11EB-CD328F24F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01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0284BD-061A-1760-E4C7-2A4C45215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1C09CC2-1200-B553-F947-E1E7B8DB8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EE0028-DEAB-63BE-92FD-C9A60230E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BA6E1C5-82A0-A45C-1BCC-90AB492CA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507672C-036D-1DCF-19F5-B49403A3E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086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3048C95-9C28-6A91-ABAD-2A96911F5C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B8ABFE9-EBFF-99FE-A69A-4C816D10F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C0DB87D-6E26-55F9-85B5-349BFAE7C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37D782F-F48F-CE36-6D11-8044D5DB6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5F83EB-8E13-8A5C-E3DE-A651BAB98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165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E6F5F6-8F33-08BF-B7D4-7A255A131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EC7FFA-B4F7-6DBC-FB90-DFF327ADF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DF1EFEA-1962-6335-1C83-26490904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A84FA46-4BE5-95F9-10B6-C56EE71F9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19520F-D98A-C04E-90E9-55F49519B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118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E01E4C-B8AF-C485-DAFD-1131924EC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EA2326C-5A71-B2EC-EDEB-19C99C6E2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A5D254-832D-8DE2-2F4B-13F64006D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BA8BE4-398E-D0A6-10D1-9D51ED4C6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9D46476-8B3C-DB15-AA8D-7825F727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16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8C9E4D-7FC6-BEA4-2B37-4C7B4FAE5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E6D4CF-8AFF-4019-9AF0-06F6C3DC85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7F084AC-E5F5-92AC-2894-23BF2F4DA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D23E691-A951-299E-A8CD-3E6D078AA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E4DDAD1-7543-DE26-0DC1-64063D308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9E51D76-CE90-A3BF-BB5F-B4A00E567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290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FE2F3C-46F6-A9A0-D8CA-612780F05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39B3041-97F1-C1A9-13CC-029696E8D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8203C51-05A0-AF6E-E1A1-8E6822E1D4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DF74D15-5FCF-D9E6-C46F-E66BA510C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EF28C4C-3EF2-163A-DDE1-28E8D101ED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EE471FC-3333-40C7-7DC1-F1890EC65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4DE8DF9-6D2A-5528-EA72-9405FBD85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A7DEEDC-9089-9297-37A3-9BF1203D5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485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6A068C-2E8D-9C35-EF94-A5759D926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4CC9C8B-93DB-45DE-DB40-FBBD783B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D79490E-8565-0F5F-9334-1E35E887C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D7EDF3-9DB0-FB84-CCFA-D277E10FB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595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5592EFA-B031-D4E6-E040-CF0ACA8E1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834B9B9-699E-EF1B-99B1-D3589EA0F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4D6D099-DD14-D068-4F2F-B4844DE5A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984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780FC3-A2F7-6925-B848-027A9C8F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3BFB6E-9A1F-F280-45D7-5C3D02267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8AF94DD-2A63-BCE3-FD3F-773271B87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96E5ACA-232F-5CB9-F8A9-1C4FC40F1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6A22572-2EBD-656C-A7B3-278A39E62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19BAB2E-BE25-8633-372C-CC25B7B9A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397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693A73-DFB9-CB0A-EC2E-BE8DB901A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7037099-4441-A4B5-3509-CD9FFAC41A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6FD81E1-FF1A-26FE-AD77-4233EA404A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AB48560-B4C1-A81A-739F-1DC3105E4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72598E9-CD76-C80D-1FA9-A3066EBD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219B72C-3FCB-8800-9105-3A45AE6F4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574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B9BCFE7-EEF2-C915-65CD-B3EDA7533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3073159-D3D6-2273-89FE-1EE366327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D8F025-9D67-42CB-8BD3-67881159C1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F6988CA-5AA3-6A2A-D4BB-69D9FEF78C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15175D8-63DC-03C1-4A25-92B09923F3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427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AC3645E1-82AC-E7BE-357A-639298EF9A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9" y="755386"/>
            <a:ext cx="12255880" cy="61133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1E8999A3-1AE4-3027-3CFF-11F2ECC700C7}"/>
              </a:ext>
            </a:extLst>
          </p:cNvPr>
          <p:cNvSpPr txBox="1"/>
          <p:nvPr/>
        </p:nvSpPr>
        <p:spPr>
          <a:xfrm>
            <a:off x="2301054" y="130846"/>
            <a:ext cx="79048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>
                <a:ln w="19050">
                  <a:solidFill>
                    <a:srgbClr val="000000"/>
                  </a:solidFill>
                </a:ln>
                <a:solidFill>
                  <a:srgbClr val="FDF6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risten ITC" panose="03050502040202030202" pitchFamily="66" charset="0"/>
              </a:rPr>
              <a:t>Vertel het Maar Kerstproject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4F06E700-3232-9BA8-DE25-735BA6DDD3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459" y="970942"/>
            <a:ext cx="4559208" cy="5740158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98E2662A-C19F-BA7B-CD97-A46F1944BA97}"/>
              </a:ext>
            </a:extLst>
          </p:cNvPr>
          <p:cNvSpPr txBox="1"/>
          <p:nvPr/>
        </p:nvSpPr>
        <p:spPr>
          <a:xfrm>
            <a:off x="4871688" y="3577363"/>
            <a:ext cx="267898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7000" dirty="0">
                <a:ln w="19050">
                  <a:solidFill>
                    <a:srgbClr val="000000"/>
                  </a:solidFill>
                </a:ln>
                <a:solidFill>
                  <a:srgbClr val="FDF6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risten ITC" panose="03050502040202030202" pitchFamily="66" charset="0"/>
              </a:rPr>
              <a:t>Hij is </a:t>
            </a:r>
          </a:p>
          <a:p>
            <a:pPr algn="ctr"/>
            <a:r>
              <a:rPr lang="nl-NL" sz="7000" dirty="0">
                <a:ln w="19050">
                  <a:solidFill>
                    <a:srgbClr val="000000"/>
                  </a:solidFill>
                </a:ln>
                <a:solidFill>
                  <a:srgbClr val="FDF6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risten ITC" panose="03050502040202030202" pitchFamily="66" charset="0"/>
              </a:rPr>
              <a:t>alles!</a:t>
            </a:r>
          </a:p>
        </p:txBody>
      </p:sp>
    </p:spTree>
    <p:extLst>
      <p:ext uri="{BB962C8B-B14F-4D97-AF65-F5344CB8AC3E}">
        <p14:creationId xmlns:p14="http://schemas.microsoft.com/office/powerpoint/2010/main" val="397978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5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516B36CF-D2C8-BC7D-B70E-9D0B7617F534}"/>
              </a:ext>
            </a:extLst>
          </p:cNvPr>
          <p:cNvSpPr txBox="1"/>
          <p:nvPr/>
        </p:nvSpPr>
        <p:spPr>
          <a:xfrm>
            <a:off x="2864318" y="2908983"/>
            <a:ext cx="612885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>
                <a:latin typeface="Kristen ITC" panose="03050502040202030202" pitchFamily="66" charset="0"/>
              </a:rPr>
              <a:t>5. Een </a:t>
            </a:r>
            <a:r>
              <a:rPr lang="nl-NL" sz="4000">
                <a:latin typeface="Kristen ITC" panose="03050502040202030202" pitchFamily="66" charset="0"/>
              </a:rPr>
              <a:t>geboren Herder</a:t>
            </a:r>
            <a:endParaRPr lang="nl-NL" sz="4000" dirty="0">
              <a:latin typeface="Kristen ITC" panose="03050502040202030202" pitchFamily="66" charset="0"/>
            </a:endParaRPr>
          </a:p>
          <a:p>
            <a:r>
              <a:rPr lang="nl-NL" sz="4000" dirty="0">
                <a:latin typeface="Kristen ITC" panose="03050502040202030202" pitchFamily="66" charset="0"/>
              </a:rPr>
              <a:t>Woensdag 25 december Kerst</a:t>
            </a:r>
          </a:p>
          <a:p>
            <a:r>
              <a:rPr lang="nl-NL" sz="4000" dirty="0">
                <a:latin typeface="Kristen ITC" panose="03050502040202030202" pitchFamily="66" charset="0"/>
              </a:rPr>
              <a:t>Johannes 10:11-18 en Lucas 2:8-15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0E2294A-B086-DCD3-B520-1B64CC2B4A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416" y="288884"/>
            <a:ext cx="3380320" cy="6309422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5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85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9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131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074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D255950B-BCDC-86B6-9DC1-1543A6F14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057" y="-19664"/>
            <a:ext cx="2962205" cy="3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7BBF2FF7-8328-68AD-B4CA-930FDA846A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453" y="436826"/>
            <a:ext cx="2612019" cy="5010557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53136810-E4EE-CA35-A84D-21E2BE5F0E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568" y="423601"/>
            <a:ext cx="1606299" cy="72847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5AC2297-D88D-80A2-5CE7-F25B99520D66}"/>
              </a:ext>
            </a:extLst>
          </p:cNvPr>
          <p:cNvSpPr txBox="1"/>
          <p:nvPr/>
        </p:nvSpPr>
        <p:spPr>
          <a:xfrm>
            <a:off x="4637529" y="2159066"/>
            <a:ext cx="29824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000" dirty="0">
                <a:latin typeface="Kristen ITC" panose="03050502040202030202" pitchFamily="66" charset="0"/>
              </a:rPr>
              <a:t>Een geboren </a:t>
            </a:r>
          </a:p>
          <a:p>
            <a:pPr algn="ctr"/>
            <a:r>
              <a:rPr lang="nl-NL" sz="3000" dirty="0">
                <a:latin typeface="Kristen ITC" panose="03050502040202030202" pitchFamily="66" charset="0"/>
              </a:rPr>
              <a:t>Herder</a:t>
            </a:r>
            <a:endParaRPr lang="nl-NL" sz="3000" dirty="0"/>
          </a:p>
        </p:txBody>
      </p:sp>
    </p:spTree>
    <p:extLst>
      <p:ext uri="{BB962C8B-B14F-4D97-AF65-F5344CB8AC3E}">
        <p14:creationId xmlns:p14="http://schemas.microsoft.com/office/powerpoint/2010/main" val="14023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759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62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3F08381E-1489-A57F-7560-5A3A1B5E03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943" y="923151"/>
            <a:ext cx="2804166" cy="584912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3DD7D1A-EA27-2551-2E19-085454FA57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17" y="0"/>
            <a:ext cx="7156719" cy="15544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96975FF-E86B-4D74-F89D-E23A3279B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416" y="288884"/>
            <a:ext cx="3380320" cy="6309422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55000"/>
              </a:prstClr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730D458-BA55-6F61-A5E8-E3539A4E2939}"/>
              </a:ext>
            </a:extLst>
          </p:cNvPr>
          <p:cNvSpPr txBox="1"/>
          <p:nvPr/>
        </p:nvSpPr>
        <p:spPr>
          <a:xfrm>
            <a:off x="5281006" y="4595444"/>
            <a:ext cx="33803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>
                <a:latin typeface="Kristen ITC" panose="03050502040202030202" pitchFamily="66" charset="0"/>
              </a:rPr>
              <a:t>Gezegend kerstfeest!</a:t>
            </a:r>
          </a:p>
        </p:txBody>
      </p:sp>
    </p:spTree>
    <p:extLst>
      <p:ext uri="{BB962C8B-B14F-4D97-AF65-F5344CB8AC3E}">
        <p14:creationId xmlns:p14="http://schemas.microsoft.com/office/powerpoint/2010/main" val="300683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2264</TotalTime>
  <Words>191</Words>
  <Application>Microsoft Office PowerPoint</Application>
  <PresentationFormat>Breedbeeld</PresentationFormat>
  <Paragraphs>30</Paragraphs>
  <Slides>9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Kristen ITC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Carole van Dueren den Hollander-Heming</dc:creator>
  <cp:lastModifiedBy>Carole van Dueren den Hollander-Heming</cp:lastModifiedBy>
  <cp:revision>27</cp:revision>
  <dcterms:created xsi:type="dcterms:W3CDTF">2024-09-23T16:26:14Z</dcterms:created>
  <dcterms:modified xsi:type="dcterms:W3CDTF">2024-10-09T12:47:42Z</dcterms:modified>
</cp:coreProperties>
</file>