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4" r:id="rId2"/>
    <p:sldId id="295" r:id="rId3"/>
    <p:sldId id="331" r:id="rId4"/>
    <p:sldId id="332" r:id="rId5"/>
    <p:sldId id="333" r:id="rId6"/>
    <p:sldId id="330" r:id="rId7"/>
    <p:sldId id="306" r:id="rId8"/>
    <p:sldId id="319" r:id="rId9"/>
    <p:sldId id="326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DF6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4615B-6AA2-4469-93F3-7D649E73A5A5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7B1123-2B6D-41F7-B60E-12624BC132C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29556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Startdia</a:t>
            </a:r>
            <a:r>
              <a:rPr lang="nl-NL" dirty="0"/>
              <a:t>: aankondiging kerstproject Vertel het Maar, de projecttitel en een deel van de krans verschijnen, klik om verder te gaan.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786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Datum en </a:t>
            </a:r>
            <a:r>
              <a:rPr lang="nl-NL" dirty="0" err="1"/>
              <a:t>bijbelgedeelte</a:t>
            </a:r>
            <a:r>
              <a:rPr lang="nl-NL" dirty="0"/>
              <a:t> verschijnen.</a:t>
            </a:r>
          </a:p>
          <a:p>
            <a:r>
              <a:rPr lang="nl-NL" dirty="0"/>
              <a:t>Animatie bij dia loopt vanzelf, klik om naar de volgende dia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1563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Lege kandelaar: klik om verder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95276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Kaars met thema verschijnt, klik om de kaars ‘aan’ te laten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2011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Vlam verschijnt en knippert 5x, klik om verder te gaan naar het bijbehorende ornament.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6050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Thema verschijnt op ornament, klik om ornament die de afbeelding bedekt te laten verdwijnen. </a:t>
            </a:r>
          </a:p>
          <a:p>
            <a:r>
              <a:rPr lang="nl-NL" dirty="0"/>
              <a:t>Klik nogmaals om verder te gaan. 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94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Thema en afbeelding verschijnen naast elkaar. Klik om verder in te zoomen op de afbeelding.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4253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Ingezoomd beeld. Klik om verder te gaan.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9211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 verschijnt nogmaals tezamen met de hele projectverbeelding waarop te zien is waar de afbeelding komt.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7B1123-2B6D-41F7-B60E-12624BC132CA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168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BFBC03-5CE1-CE82-62BC-3099196EB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CF82AF-2A96-F633-E7F8-4FBFA1DCD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8978B-C1EC-0D80-CA33-335513C5C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D72EA00-5F43-8B49-5FB7-8F716FACC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2DCEFC-2396-8DD0-11EB-CD328F24F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1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30284BD-061A-1760-E4C7-2A4C45215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1C09CC2-1200-B553-F947-E1E7B8DB8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EE0028-DEAB-63BE-92FD-C9A60230E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A6E1C5-82A0-A45C-1BCC-90AB492CA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07672C-036D-1DCF-19F5-B49403A3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08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3048C95-9C28-6A91-ABAD-2A96911F5C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B8ABFE9-EBFF-99FE-A69A-4C816D10F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C0DB87D-6E26-55F9-85B5-349BFAE7C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7D782F-F48F-CE36-6D11-8044D5DB6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5F83EB-8E13-8A5C-E3DE-A651BAB98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5165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6F5F6-8F33-08BF-B7D4-7A255A131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AEC7FFA-B4F7-6DBC-FB90-DFF327ADF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F1EFEA-1962-6335-1C83-26490904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A84FA46-4BE5-95F9-10B6-C56EE71F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19520F-D98A-C04E-90E9-55F49519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11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E01E4C-B8AF-C485-DAFD-1131924EC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A2326C-5A71-B2EC-EDEB-19C99C6E2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A5D254-832D-8DE2-2F4B-13F64006D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BA8BE4-398E-D0A6-10D1-9D51ED4C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9D46476-8B3C-DB15-AA8D-7825F727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16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8C9E4D-7FC6-BEA4-2B37-4C7B4FAE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EE6D4CF-8AFF-4019-9AF0-06F6C3DC8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7F084AC-E5F5-92AC-2894-23BF2F4DA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D23E691-A951-299E-A8CD-3E6D078AA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4DDAD1-7543-DE26-0DC1-64063D30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E51D76-CE90-A3BF-BB5F-B4A00E567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290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FE2F3C-46F6-A9A0-D8CA-612780F05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39B3041-97F1-C1A9-13CC-029696E8D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8203C51-05A0-AF6E-E1A1-8E6822E1D4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DF74D15-5FCF-D9E6-C46F-E66BA510C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EF28C4C-3EF2-163A-DDE1-28E8D101ED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8EE471FC-3333-40C7-7DC1-F1890EC65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D4DE8DF9-6D2A-5528-EA72-9405FBD8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A7DEEDC-9089-9297-37A3-9BF1203D5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485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6A068C-2E8D-9C35-EF94-A5759D926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4CC9C8B-93DB-45DE-DB40-FBBD783B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D79490E-8565-0F5F-9334-1E35E887C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2D7EDF3-9DB0-FB84-CCFA-D277E10FB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595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5592EFA-B031-D4E6-E040-CF0ACA8E1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834B9B9-699E-EF1B-99B1-D3589EA0F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4D6D099-DD14-D068-4F2F-B4844DE5A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898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780FC3-A2F7-6925-B848-027A9C8FF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3BFB6E-9A1F-F280-45D7-5C3D02267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8AF94DD-2A63-BCE3-FD3F-773271B875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96E5ACA-232F-5CB9-F8A9-1C4FC40F1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A22572-2EBD-656C-A7B3-278A39E6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19BAB2E-BE25-8633-372C-CC25B7B9A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97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93A73-DFB9-CB0A-EC2E-BE8DB901A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7037099-4441-A4B5-3509-CD9FFAC41A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6FD81E1-FF1A-26FE-AD77-4233EA404A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AB48560-B4C1-A81A-739F-1DC3105E4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72598E9-CD76-C80D-1FA9-A3066EBD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219B72C-3FCB-8800-9105-3A45AE6F4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574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B9BCFE7-EEF2-C915-65CD-B3EDA7533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3073159-D3D6-2273-89FE-1EE366327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ED8F025-9D67-42CB-8BD3-67881159C1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D37EF-7134-4292-854A-769DB2929719}" type="datetimeFigureOut">
              <a:rPr lang="nl-NL" smtClean="0"/>
              <a:t>9-10-2024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6988CA-5AA3-6A2A-D4BB-69D9FEF7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15175D8-63DC-03C1-4A25-92B09923F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BE1C3-4836-4EA8-8A00-93AE602CA0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427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AC3645E1-82AC-E7BE-357A-639298EF9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69" y="755386"/>
            <a:ext cx="12255880" cy="6113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1E8999A3-1AE4-3027-3CFF-11F2ECC700C7}"/>
              </a:ext>
            </a:extLst>
          </p:cNvPr>
          <p:cNvSpPr txBox="1"/>
          <p:nvPr/>
        </p:nvSpPr>
        <p:spPr>
          <a:xfrm>
            <a:off x="2301054" y="130846"/>
            <a:ext cx="79048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Vertel het Maar Kerstproject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4F06E700-3232-9BA8-DE25-735BA6DDD3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59" y="970942"/>
            <a:ext cx="4559208" cy="5740158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4454126E-C2F3-BCE1-C6BF-26E5539CDA1D}"/>
              </a:ext>
            </a:extLst>
          </p:cNvPr>
          <p:cNvSpPr txBox="1"/>
          <p:nvPr/>
        </p:nvSpPr>
        <p:spPr>
          <a:xfrm>
            <a:off x="4871688" y="3577363"/>
            <a:ext cx="2678983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Hij is </a:t>
            </a:r>
          </a:p>
          <a:p>
            <a:pPr algn="ctr"/>
            <a:r>
              <a:rPr lang="nl-NL" sz="7000" dirty="0">
                <a:ln w="19050">
                  <a:solidFill>
                    <a:srgbClr val="000000"/>
                  </a:solidFill>
                </a:ln>
                <a:solidFill>
                  <a:srgbClr val="FDF6C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Kristen ITC" panose="03050502040202030202" pitchFamily="66" charset="0"/>
              </a:rPr>
              <a:t>alles!</a:t>
            </a:r>
          </a:p>
        </p:txBody>
      </p:sp>
    </p:spTree>
    <p:extLst>
      <p:ext uri="{BB962C8B-B14F-4D97-AF65-F5344CB8AC3E}">
        <p14:creationId xmlns:p14="http://schemas.microsoft.com/office/powerpoint/2010/main" val="23650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5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B35BCF62-6090-8EB2-715E-05C31FD186CB}"/>
              </a:ext>
            </a:extLst>
          </p:cNvPr>
          <p:cNvSpPr txBox="1"/>
          <p:nvPr/>
        </p:nvSpPr>
        <p:spPr>
          <a:xfrm>
            <a:off x="3032933" y="2640901"/>
            <a:ext cx="714404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4000" dirty="0">
                <a:latin typeface="Kristen ITC" panose="03050502040202030202" pitchFamily="66" charset="0"/>
              </a:rPr>
              <a:t>4.Mensenkind uit 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de hemel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Zondag 22 december </a:t>
            </a:r>
          </a:p>
          <a:p>
            <a:r>
              <a:rPr lang="nl-NL" sz="4000" dirty="0">
                <a:latin typeface="Kristen ITC" panose="03050502040202030202" pitchFamily="66" charset="0"/>
              </a:rPr>
              <a:t>Matteüs 1:18-25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D237EC0-70ED-D0D5-230C-C3D6B3849A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85720"/>
            <a:ext cx="3380320" cy="6311971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23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1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696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77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53893D0-AB19-DDFA-1CA1-68013492A1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57" y="156182"/>
            <a:ext cx="2962205" cy="3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0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499E19A6-482A-4475-6EC3-586475649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909" y="1769857"/>
            <a:ext cx="2481077" cy="4934722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DA0489E-DA03-4DE7-381A-515BFA9960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297" y="1710939"/>
            <a:ext cx="1606299" cy="728473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ACBEABC-3831-3CD8-2493-A6A187478C3B}"/>
              </a:ext>
            </a:extLst>
          </p:cNvPr>
          <p:cNvSpPr txBox="1"/>
          <p:nvPr/>
        </p:nvSpPr>
        <p:spPr>
          <a:xfrm>
            <a:off x="6478210" y="3292541"/>
            <a:ext cx="298247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3000" dirty="0">
                <a:latin typeface="Kristen ITC" panose="03050502040202030202" pitchFamily="66" charset="0"/>
              </a:rPr>
              <a:t>Mensenkind uit de </a:t>
            </a:r>
          </a:p>
          <a:p>
            <a:pPr algn="ctr"/>
            <a:r>
              <a:rPr lang="nl-NL" sz="3000" dirty="0">
                <a:latin typeface="Kristen ITC" panose="03050502040202030202" pitchFamily="66" charset="0"/>
              </a:rPr>
              <a:t>hemel</a:t>
            </a:r>
            <a:endParaRPr lang="nl-NL" sz="3000" dirty="0"/>
          </a:p>
        </p:txBody>
      </p:sp>
    </p:spTree>
    <p:extLst>
      <p:ext uri="{BB962C8B-B14F-4D97-AF65-F5344CB8AC3E}">
        <p14:creationId xmlns:p14="http://schemas.microsoft.com/office/powerpoint/2010/main" val="315105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08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058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E9F714AB-49B1-5F7C-56CA-2F9F7DC5A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17" y="1024116"/>
            <a:ext cx="2731014" cy="583388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D187DAF-A184-CC44-3C44-C74A9F4D59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5" y="0"/>
            <a:ext cx="7156719" cy="15544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BE118C5-FCFA-36BC-DD6C-3000AF2DB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416" y="288884"/>
            <a:ext cx="3380320" cy="6309422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55000"/>
              </a:prstClr>
            </a:outerShdw>
          </a:effec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61EFF6A-CBA3-B12A-29CA-2531EE5ECB5D}"/>
              </a:ext>
            </a:extLst>
          </p:cNvPr>
          <p:cNvSpPr txBox="1"/>
          <p:nvPr/>
        </p:nvSpPr>
        <p:spPr>
          <a:xfrm>
            <a:off x="5222347" y="3066525"/>
            <a:ext cx="27622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4000" dirty="0">
                <a:latin typeface="Kristen ITC" panose="03050502040202030202" pitchFamily="66" charset="0"/>
              </a:rPr>
              <a:t>Tot de volgende keer!</a:t>
            </a:r>
          </a:p>
        </p:txBody>
      </p:sp>
    </p:spTree>
    <p:extLst>
      <p:ext uri="{BB962C8B-B14F-4D97-AF65-F5344CB8AC3E}">
        <p14:creationId xmlns:p14="http://schemas.microsoft.com/office/powerpoint/2010/main" val="20703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</TotalTime>
  <Words>188</Words>
  <Application>Microsoft Office PowerPoint</Application>
  <PresentationFormat>Breedbeeld</PresentationFormat>
  <Paragraphs>30</Paragraphs>
  <Slides>9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Kristen ITC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Carole van Dueren den Hollander-Heming</dc:creator>
  <cp:lastModifiedBy>Carole van Dueren den Hollander-Heming</cp:lastModifiedBy>
  <cp:revision>23</cp:revision>
  <dcterms:created xsi:type="dcterms:W3CDTF">2024-09-23T16:26:14Z</dcterms:created>
  <dcterms:modified xsi:type="dcterms:W3CDTF">2024-10-09T12:31:38Z</dcterms:modified>
</cp:coreProperties>
</file>