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3" r:id="rId2"/>
    <p:sldId id="294" r:id="rId3"/>
    <p:sldId id="302" r:id="rId4"/>
    <p:sldId id="303" r:id="rId5"/>
    <p:sldId id="304" r:id="rId6"/>
    <p:sldId id="310" r:id="rId7"/>
    <p:sldId id="305" r:id="rId8"/>
    <p:sldId id="322" r:id="rId9"/>
    <p:sldId id="32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615B-6AA2-4469-93F3-7D649E73A5A5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1123-2B6D-41F7-B60E-12624BC13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55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: aankondiging kerstproject Vertel het Maar, de projecttitel en een deel van de krans verschijnen,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37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Datum en </a:t>
            </a:r>
            <a:r>
              <a:rPr lang="nl-NL" dirty="0" err="1"/>
              <a:t>bijbelgedeelte</a:t>
            </a:r>
            <a:r>
              <a:rPr lang="nl-NL" dirty="0"/>
              <a:t> verschijnen.</a:t>
            </a:r>
          </a:p>
          <a:p>
            <a:r>
              <a:rPr lang="nl-NL" dirty="0"/>
              <a:t>Animatie bij dia loopt vanzelf, 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66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Lege kandelaar: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916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Kaars met thema verschijnt, klik om de kaars ‘aan’ te laten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728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Vlam verschijnt en knippert 5x, klik om verder te gaan naar het bijbehorende ornament.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25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Thema verschijnt op ornament, klik om ornament die de afbeelding bedekt te laten verdwijnen. </a:t>
            </a:r>
          </a:p>
          <a:p>
            <a:r>
              <a:rPr lang="nl-NL" dirty="0"/>
              <a:t>Klik nogmaals om verder te gaan.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23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Thema en afbeelding verschijnen naast elkaar. Klik om verder in te zoomen op de afbeelding.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28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Ingezoomd beeld.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722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 verschijnt nogmaals tezamen met de hele projectverbeelding waarop te zien is waar de afbeelding komt.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90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FBC03-5CE1-CE82-62BC-3099196EB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CF82AF-2A96-F633-E7F8-4FBFA1DC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8978B-C1EC-0D80-CA33-335513C5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2EA00-5F43-8B49-5FB7-8F716FAC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2DCEFC-2396-8DD0-11EB-CD328F2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1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284BD-061A-1760-E4C7-2A4C4521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C09CC2-1200-B553-F947-E1E7B8DB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EE0028-DEAB-63BE-92FD-C9A60230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A6E1C5-82A0-A45C-1BCC-90AB492C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7672C-036D-1DCF-19F5-B49403A3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8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3048C95-9C28-6A91-ABAD-2A96911F5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8ABFE9-EBFF-99FE-A69A-4C816D10F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0DB87D-6E26-55F9-85B5-349BFAE7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D782F-F48F-CE36-6D11-8044D5DB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F83EB-8E13-8A5C-E3DE-A651BAB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6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6F5F6-8F33-08BF-B7D4-7A255A13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EC7FFA-B4F7-6DBC-FB90-DFF327AD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F1EFEA-1962-6335-1C83-2649090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4FA46-4BE5-95F9-10B6-C56EE71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9520F-D98A-C04E-90E9-55F49519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01E4C-B8AF-C485-DAFD-1131924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A2326C-5A71-B2EC-EDEB-19C99C6E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A5D254-832D-8DE2-2F4B-13F64006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BA8BE4-398E-D0A6-10D1-9D51ED4C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D46476-8B3C-DB15-AA8D-7825F727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C9E4D-7FC6-BEA4-2B37-4C7B4FAE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6D4CF-8AFF-4019-9AF0-06F6C3DC8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F084AC-E5F5-92AC-2894-23BF2F4D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23E691-A951-299E-A8CD-3E6D078A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DDAD1-7543-DE26-0DC1-64063D30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E51D76-CE90-A3BF-BB5F-B4A00E5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E2F3C-46F6-A9A0-D8CA-612780F0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9B3041-97F1-C1A9-13CC-029696E8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203C51-05A0-AF6E-E1A1-8E6822E1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F74D15-5FCF-D9E6-C46F-E66BA510C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EF28C4C-3EF2-163A-DDE1-28E8D101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EE471FC-3333-40C7-7DC1-F1890EC6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4DE8DF9-6D2A-5528-EA72-9405FBD8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7DEEDC-9089-9297-37A3-9BF1203D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8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A068C-2E8D-9C35-EF94-A5759D92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CC9C8B-93DB-45DE-DB40-FBBD783B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79490E-8565-0F5F-9334-1E35E887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D7EDF3-9DB0-FB84-CCFA-D277E10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592EFA-B031-D4E6-E040-CF0ACA8E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34B9B9-699E-EF1B-99B1-D3589EA0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D6D099-DD14-D068-4F2F-B4844DE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8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80FC3-A2F7-6925-B848-027A9C8F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BFB6E-9A1F-F280-45D7-5C3D0226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AF94DD-2A63-BCE3-FD3F-773271B8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E5ACA-232F-5CB9-F8A9-1C4FC40F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A22572-2EBD-656C-A7B3-278A39E6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9BAB2E-BE25-8633-372C-CC25B7B9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93A73-DFB9-CB0A-EC2E-BE8DB901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037099-4441-A4B5-3509-CD9FFAC41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FD81E1-FF1A-26FE-AD77-4233EA404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B48560-B4C1-A81A-739F-1DC3105E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2598E9-CD76-C80D-1FA9-A3066EB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19B72C-3FCB-8800-9105-3A45AE6F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7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9BCFE7-EEF2-C915-65CD-B3EDA753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73159-D3D6-2273-89FE-1EE366327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8F025-9D67-42CB-8BD3-67881159C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988CA-5AA3-6A2A-D4BB-69D9FEF7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5175D8-63DC-03C1-4A25-92B09923F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2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3645E1-82AC-E7BE-357A-639298EF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9" y="755386"/>
            <a:ext cx="12255880" cy="6113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8999A3-1AE4-3027-3CFF-11F2ECC700C7}"/>
              </a:ext>
            </a:extLst>
          </p:cNvPr>
          <p:cNvSpPr txBox="1"/>
          <p:nvPr/>
        </p:nvSpPr>
        <p:spPr>
          <a:xfrm>
            <a:off x="2301054" y="130846"/>
            <a:ext cx="7904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Vertel het Maar Kerstproject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06E700-3232-9BA8-DE25-735BA6D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59" y="970942"/>
            <a:ext cx="4559208" cy="574015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B24339A-0722-9C29-C187-BA289297F09A}"/>
              </a:ext>
            </a:extLst>
          </p:cNvPr>
          <p:cNvSpPr txBox="1"/>
          <p:nvPr/>
        </p:nvSpPr>
        <p:spPr>
          <a:xfrm>
            <a:off x="4871688" y="3577363"/>
            <a:ext cx="2678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Hij is </a:t>
            </a:r>
          </a:p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alles!</a:t>
            </a:r>
          </a:p>
        </p:txBody>
      </p:sp>
    </p:spTree>
    <p:extLst>
      <p:ext uri="{BB962C8B-B14F-4D97-AF65-F5344CB8AC3E}">
        <p14:creationId xmlns:p14="http://schemas.microsoft.com/office/powerpoint/2010/main" val="7484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0529FED-4D7C-7739-8D64-E3D9010492AF}"/>
              </a:ext>
            </a:extLst>
          </p:cNvPr>
          <p:cNvSpPr txBox="1"/>
          <p:nvPr/>
        </p:nvSpPr>
        <p:spPr>
          <a:xfrm>
            <a:off x="2962275" y="3281629"/>
            <a:ext cx="6267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atin typeface="Kristen ITC" panose="03050502040202030202" pitchFamily="66" charset="0"/>
              </a:rPr>
              <a:t>3.Helemaal beter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Zondag 15 december 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Johannes 5:1-18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8E2F7C1-B099-8091-3E81-AB63E8A33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5720"/>
            <a:ext cx="3380320" cy="6311971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9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6C1FD45-6AAA-E108-8B93-8555EAA16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72" y="0"/>
            <a:ext cx="2962205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8C70C05-B650-EBD2-7280-7783B82C5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55" y="3785229"/>
            <a:ext cx="3230887" cy="306324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D9D2310-B035-657E-EF3A-76DA5DBA0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548" y="3738192"/>
            <a:ext cx="1606299" cy="72847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3562D0F-1CE2-AA06-4C61-C7CC6DD279E8}"/>
              </a:ext>
            </a:extLst>
          </p:cNvPr>
          <p:cNvSpPr txBox="1"/>
          <p:nvPr/>
        </p:nvSpPr>
        <p:spPr>
          <a:xfrm>
            <a:off x="2808461" y="5216591"/>
            <a:ext cx="2982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00" dirty="0">
                <a:latin typeface="Kristen ITC" panose="03050502040202030202" pitchFamily="66" charset="0"/>
              </a:rPr>
              <a:t>Helemaal beter</a:t>
            </a:r>
            <a:endParaRPr lang="nl-NL" sz="3000" dirty="0"/>
          </a:p>
        </p:txBody>
      </p:sp>
    </p:spTree>
    <p:extLst>
      <p:ext uri="{BB962C8B-B14F-4D97-AF65-F5344CB8AC3E}">
        <p14:creationId xmlns:p14="http://schemas.microsoft.com/office/powerpoint/2010/main" val="7026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29D8938-10AE-B4EF-6F4D-5A02BE677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45" y="1733865"/>
            <a:ext cx="3480823" cy="438912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882FFE-E82F-524C-5CD5-3397D23E2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379" y="0"/>
            <a:ext cx="9140971" cy="2538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5D17199-C93F-5524-E5E5-E11686973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5720"/>
            <a:ext cx="3380320" cy="6311971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3BD7EBC-4415-9D6A-F8BF-8F59E38371BC}"/>
              </a:ext>
            </a:extLst>
          </p:cNvPr>
          <p:cNvSpPr txBox="1"/>
          <p:nvPr/>
        </p:nvSpPr>
        <p:spPr>
          <a:xfrm>
            <a:off x="5509462" y="2708307"/>
            <a:ext cx="2762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Kristen ITC" panose="03050502040202030202" pitchFamily="66" charset="0"/>
              </a:rPr>
              <a:t>Tot de volgende keer!</a:t>
            </a:r>
          </a:p>
        </p:txBody>
      </p:sp>
    </p:spTree>
    <p:extLst>
      <p:ext uri="{BB962C8B-B14F-4D97-AF65-F5344CB8AC3E}">
        <p14:creationId xmlns:p14="http://schemas.microsoft.com/office/powerpoint/2010/main" val="19084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184</Words>
  <Application>Microsoft Office PowerPoint</Application>
  <PresentationFormat>Breedbeeld</PresentationFormat>
  <Paragraphs>28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Kristen ITC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24</cp:revision>
  <dcterms:created xsi:type="dcterms:W3CDTF">2024-09-23T16:26:14Z</dcterms:created>
  <dcterms:modified xsi:type="dcterms:W3CDTF">2024-10-09T12:31:31Z</dcterms:modified>
</cp:coreProperties>
</file>