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2" r:id="rId2"/>
    <p:sldId id="293" r:id="rId3"/>
    <p:sldId id="279" r:id="rId4"/>
    <p:sldId id="280" r:id="rId5"/>
    <p:sldId id="281" r:id="rId6"/>
    <p:sldId id="289" r:id="rId7"/>
    <p:sldId id="258" r:id="rId8"/>
    <p:sldId id="320" r:id="rId9"/>
    <p:sldId id="32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615B-6AA2-4469-93F3-7D649E73A5A5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1123-2B6D-41F7-B60E-12624BC13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5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: aankondiging kerstproject Vertel het Maar, de projecttitel en een deel van de krans verschijnen,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85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Datum en </a:t>
            </a:r>
            <a:r>
              <a:rPr lang="nl-NL" dirty="0" err="1"/>
              <a:t>bijbelgedeelte</a:t>
            </a:r>
            <a:r>
              <a:rPr lang="nl-NL" dirty="0"/>
              <a:t> verschijnen.</a:t>
            </a:r>
          </a:p>
          <a:p>
            <a:r>
              <a:rPr lang="nl-NL" dirty="0"/>
              <a:t>Animatie bij dia loopt vanzelf, 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39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Lege kandelaar: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92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Kaars met thema verschijnt, klik om de kaars ‘aan’ te laten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09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Vlam verschijnt en knippert 5x, klik om verder te gaan naar het bijbehorende ornament.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25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verschijnt op ornament, klik om ornament die de afbeelding bedekt te laten verdwijnen. </a:t>
            </a:r>
          </a:p>
          <a:p>
            <a:r>
              <a:rPr lang="nl-NL" dirty="0"/>
              <a:t>Klik nogmaals om verder te gaan.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22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Thema en afbeelding verschijnen naast elkaar. Klik om verder in te zoomen op de afbeelding.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272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Ingezoomd beeld.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46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 verschijnt nogmaals tezamen met de hele projectverbeelding waarop te zien is waar de afbeelding komt.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49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FBC03-5CE1-CE82-62BC-3099196E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CF82AF-2A96-F633-E7F8-4FBFA1DC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8978B-C1EC-0D80-CA33-335513C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2EA00-5F43-8B49-5FB7-8F716FA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DCEFC-2396-8DD0-11EB-CD328F2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84BD-061A-1760-E4C7-2A4C4521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C09CC2-1200-B553-F947-E1E7B8DB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E0028-DEAB-63BE-92FD-C9A60230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6E1C5-82A0-A45C-1BCC-90AB492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7672C-036D-1DCF-19F5-B49403A3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048C95-9C28-6A91-ABAD-2A96911F5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ABFE9-EBFF-99FE-A69A-4C816D10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0DB87D-6E26-55F9-85B5-349BFAE7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D782F-F48F-CE36-6D11-8044D5DB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F83EB-8E13-8A5C-E3DE-A651BAB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6F5F6-8F33-08BF-B7D4-7A255A13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C7FFA-B4F7-6DBC-FB90-DFF327A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F1EFEA-1962-6335-1C83-2649090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FA46-4BE5-95F9-10B6-C56EE71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9520F-D98A-C04E-90E9-55F49519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1E4C-B8AF-C485-DAFD-1131924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A2326C-5A71-B2EC-EDEB-19C99C6E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5D254-832D-8DE2-2F4B-13F640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BA8BE4-398E-D0A6-10D1-9D51ED4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46476-8B3C-DB15-AA8D-7825F727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4D-7FC6-BEA4-2B37-4C7B4FAE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6D4CF-8AFF-4019-9AF0-06F6C3DC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F084AC-E5F5-92AC-2894-23BF2F4D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23E691-A951-299E-A8CD-3E6D078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DDAD1-7543-DE26-0DC1-64063D30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E51D76-CE90-A3BF-BB5F-B4A00E5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E2F3C-46F6-A9A0-D8CA-612780F0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B3041-97F1-C1A9-13CC-029696E8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03C51-05A0-AF6E-E1A1-8E6822E1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F74D15-5FCF-D9E6-C46F-E66BA510C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F28C4C-3EF2-163A-DDE1-28E8D10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E471FC-3333-40C7-7DC1-F1890EC6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DE8DF9-6D2A-5528-EA72-9405FBD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7DEEDC-9089-9297-37A3-9BF1203D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8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A068C-2E8D-9C35-EF94-A5759D9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CC9C8B-93DB-45DE-DB40-FBBD783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79490E-8565-0F5F-9334-1E35E887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D7EDF3-9DB0-FB84-CCFA-D277E10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592EFA-B031-D4E6-E040-CF0ACA8E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34B9B9-699E-EF1B-99B1-D3589EA0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D6D099-DD14-D068-4F2F-B4844DE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80FC3-A2F7-6925-B848-027A9C8F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BFB6E-9A1F-F280-45D7-5C3D0226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F94DD-2A63-BCE3-FD3F-773271B8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5ACA-232F-5CB9-F8A9-1C4FC40F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22572-2EBD-656C-A7B3-278A39E6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9BAB2E-BE25-8633-372C-CC25B7B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93A73-DFB9-CB0A-EC2E-BE8DB9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37099-4441-A4B5-3509-CD9FFAC41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D81E1-FF1A-26FE-AD77-4233EA404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B48560-B4C1-A81A-739F-1DC3105E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598E9-CD76-C80D-1FA9-A3066EB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9B72C-3FCB-8800-9105-3A45AE6F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7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9BCFE7-EEF2-C915-65CD-B3EDA753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73159-D3D6-2273-89FE-1EE36632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F025-9D67-42CB-8BD3-67881159C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988CA-5AA3-6A2A-D4BB-69D9FEF7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175D8-63DC-03C1-4A25-92B09923F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3645E1-82AC-E7BE-357A-639298E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" y="755386"/>
            <a:ext cx="12255880" cy="611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8999A3-1AE4-3027-3CFF-11F2ECC700C7}"/>
              </a:ext>
            </a:extLst>
          </p:cNvPr>
          <p:cNvSpPr txBox="1"/>
          <p:nvPr/>
        </p:nvSpPr>
        <p:spPr>
          <a:xfrm>
            <a:off x="2301054" y="130846"/>
            <a:ext cx="7904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Vertel het Maar Kerstproject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06E700-3232-9BA8-DE25-735BA6D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59" y="970942"/>
            <a:ext cx="4559208" cy="57401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ECB65AC-737C-0D84-0DB2-A43EE30564FD}"/>
              </a:ext>
            </a:extLst>
          </p:cNvPr>
          <p:cNvSpPr txBox="1"/>
          <p:nvPr/>
        </p:nvSpPr>
        <p:spPr>
          <a:xfrm>
            <a:off x="4871688" y="3577363"/>
            <a:ext cx="2678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Hij is </a:t>
            </a:r>
          </a:p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alles!</a:t>
            </a:r>
          </a:p>
        </p:txBody>
      </p:sp>
    </p:spTree>
    <p:extLst>
      <p:ext uri="{BB962C8B-B14F-4D97-AF65-F5344CB8AC3E}">
        <p14:creationId xmlns:p14="http://schemas.microsoft.com/office/powerpoint/2010/main" val="36652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340C15-9D5A-D424-2766-CBF9154E70B4}"/>
              </a:ext>
            </a:extLst>
          </p:cNvPr>
          <p:cNvSpPr txBox="1"/>
          <p:nvPr/>
        </p:nvSpPr>
        <p:spPr>
          <a:xfrm>
            <a:off x="2840610" y="331855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2.Vreugde in overvloed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Zondag 8 december 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Johannes 2:1-12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B3BB4D9-3D1F-8C87-D662-ECA3071BC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73014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0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0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1AE3A69-E3F2-0FC4-71A7-75BB4586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26" y="58615"/>
            <a:ext cx="296220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F546223-F424-D8FD-2878-8B3E183BC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08" y="1093800"/>
            <a:ext cx="2812944" cy="39337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51F8310-418C-1C3D-6A13-620EF0CE4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00" y="1072463"/>
            <a:ext cx="1606299" cy="7284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C79AFC3-BF72-BFB3-EE1E-50F70DB56DFC}"/>
              </a:ext>
            </a:extLst>
          </p:cNvPr>
          <p:cNvSpPr txBox="1"/>
          <p:nvPr/>
        </p:nvSpPr>
        <p:spPr>
          <a:xfrm>
            <a:off x="7800139" y="2625791"/>
            <a:ext cx="2982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dirty="0">
                <a:latin typeface="Kristen ITC" panose="03050502040202030202" pitchFamily="66" charset="0"/>
              </a:rPr>
              <a:t>Vreugde in overvloed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327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6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C7F9E618-9A9E-34A6-F448-D148E5D13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64" y="1508115"/>
            <a:ext cx="3044958" cy="50810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2C807A-3518-64B3-A77C-D6D8950D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67" y="0"/>
            <a:ext cx="8296673" cy="2029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4A34A4A-E700-701D-4E6E-A68D6DA3E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5720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E8B0052-15F7-3DAA-53CD-9CBB57B5F51C}"/>
              </a:ext>
            </a:extLst>
          </p:cNvPr>
          <p:cNvSpPr txBox="1"/>
          <p:nvPr/>
        </p:nvSpPr>
        <p:spPr>
          <a:xfrm>
            <a:off x="5135556" y="2109636"/>
            <a:ext cx="2762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Kristen ITC" panose="03050502040202030202" pitchFamily="66" charset="0"/>
              </a:rPr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18316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186</Words>
  <Application>Microsoft Office PowerPoint</Application>
  <PresentationFormat>Breedbeeld</PresentationFormat>
  <Paragraphs>28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Kristen ITC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24</cp:revision>
  <dcterms:created xsi:type="dcterms:W3CDTF">2024-09-23T16:26:14Z</dcterms:created>
  <dcterms:modified xsi:type="dcterms:W3CDTF">2024-10-09T12:31:26Z</dcterms:modified>
</cp:coreProperties>
</file>