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28" r:id="rId2"/>
    <p:sldId id="262" r:id="rId3"/>
    <p:sldId id="278" r:id="rId4"/>
    <p:sldId id="276" r:id="rId5"/>
    <p:sldId id="277" r:id="rId6"/>
    <p:sldId id="267" r:id="rId7"/>
    <p:sldId id="257" r:id="rId8"/>
    <p:sldId id="318" r:id="rId9"/>
    <p:sldId id="323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DF6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4615B-6AA2-4469-93F3-7D649E73A5A5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B1123-2B6D-41F7-B60E-12624BC132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9556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Startdia</a:t>
            </a:r>
            <a:r>
              <a:rPr lang="nl-NL" dirty="0"/>
              <a:t>: aankondiging kerstproject Vertel het Maar, de projecttitel en een deel van de krans verschijnen, klik om verder te gaan.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2438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Datum en </a:t>
            </a:r>
            <a:r>
              <a:rPr lang="nl-NL" dirty="0" err="1"/>
              <a:t>bijbelgedeelte</a:t>
            </a:r>
            <a:r>
              <a:rPr lang="nl-NL" dirty="0"/>
              <a:t> verschijnen.</a:t>
            </a:r>
          </a:p>
          <a:p>
            <a:r>
              <a:rPr lang="nl-NL" dirty="0"/>
              <a:t>Animatie bij dia loopt vanzelf, klik om naar de volgende dia te gaan.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1036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Lege kandelaar: klik om verder te gaan.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859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Kaars met thema verschijnt, klik om de kaars ‘aan’ te laten gaan.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413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Vlam verschijnt en knippert 5x, klik om verder te gaan naar het bijbehorende ornament.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1660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Thema verschijnt op ornament, klik om ornament die de afbeelding bedekt te laten verdwijnen. </a:t>
            </a:r>
          </a:p>
          <a:p>
            <a:r>
              <a:rPr lang="nl-NL" dirty="0"/>
              <a:t>Klik nogmaals om verder te gaan.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7373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Thema en afbeelding verschijnen naast elkaar. Klik om verder in te zoomen op de afbeelding.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9176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Ingezoomd beeld. Klik om verder te gaan.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3995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 verschijnt nogmaals tezamen met de hele projectverbeelding waarop te zien is waar de afbeelding komt.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0907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BFBC03-5CE1-CE82-62BC-3099196EB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CCF82AF-2A96-F633-E7F8-4FBFA1DCD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A8978B-C1EC-0D80-CA33-335513C5C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72EA00-5F43-8B49-5FB7-8F716FACC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2DCEFC-2396-8DD0-11EB-CD328F24F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01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0284BD-061A-1760-E4C7-2A4C45215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1C09CC2-1200-B553-F947-E1E7B8DB8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EE0028-DEAB-63BE-92FD-C9A60230E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BA6E1C5-82A0-A45C-1BCC-90AB492CA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07672C-036D-1DCF-19F5-B49403A3E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08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3048C95-9C28-6A91-ABAD-2A96911F5C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B8ABFE9-EBFF-99FE-A69A-4C816D10F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0DB87D-6E26-55F9-85B5-349BFAE7C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7D782F-F48F-CE36-6D11-8044D5DB6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5F83EB-8E13-8A5C-E3DE-A651BAB98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165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E6F5F6-8F33-08BF-B7D4-7A255A131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EC7FFA-B4F7-6DBC-FB90-DFF327ADF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F1EFEA-1962-6335-1C83-26490904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A84FA46-4BE5-95F9-10B6-C56EE71F9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19520F-D98A-C04E-90E9-55F49519B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11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E01E4C-B8AF-C485-DAFD-1131924E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EA2326C-5A71-B2EC-EDEB-19C99C6E2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A5D254-832D-8DE2-2F4B-13F64006D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BA8BE4-398E-D0A6-10D1-9D51ED4C6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D46476-8B3C-DB15-AA8D-7825F727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16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8C9E4D-7FC6-BEA4-2B37-4C7B4FAE5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E6D4CF-8AFF-4019-9AF0-06F6C3DC8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7F084AC-E5F5-92AC-2894-23BF2F4DA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D23E691-A951-299E-A8CD-3E6D078AA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4DDAD1-7543-DE26-0DC1-64063D308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9E51D76-CE90-A3BF-BB5F-B4A00E567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290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FE2F3C-46F6-A9A0-D8CA-612780F05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39B3041-97F1-C1A9-13CC-029696E8D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8203C51-05A0-AF6E-E1A1-8E6822E1D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DF74D15-5FCF-D9E6-C46F-E66BA510C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EF28C4C-3EF2-163A-DDE1-28E8D101ED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EE471FC-3333-40C7-7DC1-F1890EC65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4DE8DF9-6D2A-5528-EA72-9405FBD85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A7DEEDC-9089-9297-37A3-9BF1203D5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485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6A068C-2E8D-9C35-EF94-A5759D926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4CC9C8B-93DB-45DE-DB40-FBBD783B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D79490E-8565-0F5F-9334-1E35E887C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D7EDF3-9DB0-FB84-CCFA-D277E10FB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595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5592EFA-B031-D4E6-E040-CF0ACA8E1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834B9B9-699E-EF1B-99B1-D3589EA0F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D6D099-DD14-D068-4F2F-B4844DE5A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984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780FC3-A2F7-6925-B848-027A9C8F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3BFB6E-9A1F-F280-45D7-5C3D02267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8AF94DD-2A63-BCE3-FD3F-773271B87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96E5ACA-232F-5CB9-F8A9-1C4FC40F1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6A22572-2EBD-656C-A7B3-278A39E62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19BAB2E-BE25-8633-372C-CC25B7B9A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397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693A73-DFB9-CB0A-EC2E-BE8DB901A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7037099-4441-A4B5-3509-CD9FFAC41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6FD81E1-FF1A-26FE-AD77-4233EA404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AB48560-B4C1-A81A-739F-1DC3105E4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72598E9-CD76-C80D-1FA9-A3066EBD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219B72C-3FCB-8800-9105-3A45AE6F4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574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B9BCFE7-EEF2-C915-65CD-B3EDA7533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3073159-D3D6-2273-89FE-1EE366327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D8F025-9D67-42CB-8BD3-67881159C1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6988CA-5AA3-6A2A-D4BB-69D9FEF78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15175D8-63DC-03C1-4A25-92B09923F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427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AC3645E1-82AC-E7BE-357A-639298EF9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9" y="755386"/>
            <a:ext cx="12255880" cy="6113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1E8999A3-1AE4-3027-3CFF-11F2ECC700C7}"/>
              </a:ext>
            </a:extLst>
          </p:cNvPr>
          <p:cNvSpPr txBox="1"/>
          <p:nvPr/>
        </p:nvSpPr>
        <p:spPr>
          <a:xfrm>
            <a:off x="2301054" y="130846"/>
            <a:ext cx="79048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ln w="19050">
                  <a:solidFill>
                    <a:srgbClr val="000000"/>
                  </a:solidFill>
                </a:ln>
                <a:solidFill>
                  <a:srgbClr val="FDF6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risten ITC" panose="03050502040202030202" pitchFamily="66" charset="0"/>
              </a:rPr>
              <a:t>Vertel het Maar Kerstproject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4F06E700-3232-9BA8-DE25-735BA6DDD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459" y="970942"/>
            <a:ext cx="4559208" cy="574015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54CC911-2A80-D468-32EE-E7DBCCF17DAD}"/>
              </a:ext>
            </a:extLst>
          </p:cNvPr>
          <p:cNvSpPr txBox="1"/>
          <p:nvPr/>
        </p:nvSpPr>
        <p:spPr>
          <a:xfrm>
            <a:off x="4871688" y="3577363"/>
            <a:ext cx="26789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7000" dirty="0">
                <a:ln w="19050">
                  <a:solidFill>
                    <a:srgbClr val="000000"/>
                  </a:solidFill>
                </a:ln>
                <a:solidFill>
                  <a:srgbClr val="FDF6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risten ITC" panose="03050502040202030202" pitchFamily="66" charset="0"/>
              </a:rPr>
              <a:t>Hij is </a:t>
            </a:r>
          </a:p>
          <a:p>
            <a:pPr algn="ctr"/>
            <a:r>
              <a:rPr lang="nl-NL" sz="7000" dirty="0">
                <a:ln w="19050">
                  <a:solidFill>
                    <a:srgbClr val="000000"/>
                  </a:solidFill>
                </a:ln>
                <a:solidFill>
                  <a:srgbClr val="FDF6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risten ITC" panose="03050502040202030202" pitchFamily="66" charset="0"/>
              </a:rPr>
              <a:t>alles!</a:t>
            </a:r>
          </a:p>
        </p:txBody>
      </p:sp>
    </p:spTree>
    <p:extLst>
      <p:ext uri="{BB962C8B-B14F-4D97-AF65-F5344CB8AC3E}">
        <p14:creationId xmlns:p14="http://schemas.microsoft.com/office/powerpoint/2010/main" val="197980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5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E18E0E87-3959-FAFA-D6D9-E8FD499AAB7D}"/>
              </a:ext>
            </a:extLst>
          </p:cNvPr>
          <p:cNvSpPr txBox="1"/>
          <p:nvPr/>
        </p:nvSpPr>
        <p:spPr>
          <a:xfrm>
            <a:off x="3038475" y="3224480"/>
            <a:ext cx="56102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latin typeface="Kristen ITC" panose="03050502040202030202" pitchFamily="66" charset="0"/>
              </a:rPr>
              <a:t>1.Zondag 1 december </a:t>
            </a:r>
          </a:p>
          <a:p>
            <a:r>
              <a:rPr lang="nl-NL" sz="4000" dirty="0">
                <a:latin typeface="Kristen ITC" panose="03050502040202030202" pitchFamily="66" charset="0"/>
              </a:rPr>
              <a:t>Johannes 1:29-34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8BDEC0E1-3D00-F459-4688-BE2FB8657E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941" y="391769"/>
            <a:ext cx="3359206" cy="617226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332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1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4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00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76D869D-89C7-4177-11B0-B5DE3B54D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687" y="-11723"/>
            <a:ext cx="2962205" cy="3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9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70932DA-45C8-BE82-B6FD-0288103D7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72" y="1125180"/>
            <a:ext cx="2999238" cy="341986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36F1F63-2086-B055-293F-B71EA59DAD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541" y="1075689"/>
            <a:ext cx="1606299" cy="728473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6F821907-CBBC-8C9B-1776-E6D36A5B5C8A}"/>
              </a:ext>
            </a:extLst>
          </p:cNvPr>
          <p:cNvSpPr txBox="1"/>
          <p:nvPr/>
        </p:nvSpPr>
        <p:spPr>
          <a:xfrm>
            <a:off x="1886651" y="2308229"/>
            <a:ext cx="25740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000" dirty="0">
                <a:latin typeface="Kristen ITC" panose="03050502040202030202" pitchFamily="66" charset="0"/>
              </a:rPr>
              <a:t>Voor </a:t>
            </a:r>
          </a:p>
          <a:p>
            <a:pPr algn="ctr"/>
            <a:r>
              <a:rPr lang="nl-NL" sz="3000" dirty="0">
                <a:latin typeface="Kristen ITC" panose="03050502040202030202" pitchFamily="66" charset="0"/>
              </a:rPr>
              <a:t>altijd </a:t>
            </a:r>
          </a:p>
          <a:p>
            <a:pPr algn="ctr"/>
            <a:r>
              <a:rPr lang="nl-NL" sz="3000" dirty="0">
                <a:latin typeface="Kristen ITC" panose="03050502040202030202" pitchFamily="66" charset="0"/>
              </a:rPr>
              <a:t>genoeg</a:t>
            </a:r>
            <a:endParaRPr lang="nl-NL" sz="3000" dirty="0"/>
          </a:p>
        </p:txBody>
      </p:sp>
    </p:spTree>
    <p:extLst>
      <p:ext uri="{BB962C8B-B14F-4D97-AF65-F5344CB8AC3E}">
        <p14:creationId xmlns:p14="http://schemas.microsoft.com/office/powerpoint/2010/main" val="168361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941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03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83563AB-EFA9-B44B-8B61-7228B3D29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017" y="1908112"/>
            <a:ext cx="3233935" cy="450800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55B8C30-3431-7AB1-D5F8-4071EA0C40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951" y="0"/>
            <a:ext cx="9140971" cy="2538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C5399FE-8AA3-FB63-480D-93D5F2F2C4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416" y="273014"/>
            <a:ext cx="3380320" cy="6311971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55000"/>
              </a:prstClr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FA0A6C2-1AEF-ADF0-1FCB-76E9EA55D4F6}"/>
              </a:ext>
            </a:extLst>
          </p:cNvPr>
          <p:cNvSpPr txBox="1"/>
          <p:nvPr/>
        </p:nvSpPr>
        <p:spPr>
          <a:xfrm>
            <a:off x="5434048" y="3066525"/>
            <a:ext cx="27622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dirty="0">
                <a:latin typeface="Kristen ITC" panose="03050502040202030202" pitchFamily="66" charset="0"/>
              </a:rPr>
              <a:t>Tot de volgende keer!</a:t>
            </a:r>
          </a:p>
        </p:txBody>
      </p:sp>
    </p:spTree>
    <p:extLst>
      <p:ext uri="{BB962C8B-B14F-4D97-AF65-F5344CB8AC3E}">
        <p14:creationId xmlns:p14="http://schemas.microsoft.com/office/powerpoint/2010/main" val="392025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2254</TotalTime>
  <Words>183</Words>
  <Application>Microsoft Office PowerPoint</Application>
  <PresentationFormat>Breedbeeld</PresentationFormat>
  <Paragraphs>29</Paragraphs>
  <Slides>9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Kristen ITC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Carole van Dueren den Hollander-Heming</dc:creator>
  <cp:lastModifiedBy>Carole van Dueren den Hollander-Heming</cp:lastModifiedBy>
  <cp:revision>23</cp:revision>
  <dcterms:created xsi:type="dcterms:W3CDTF">2024-09-23T16:26:14Z</dcterms:created>
  <dcterms:modified xsi:type="dcterms:W3CDTF">2024-10-09T12:31:13Z</dcterms:modified>
</cp:coreProperties>
</file>