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48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05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2B2DADB-7F26-6CBC-C7B3-DC842B3E5A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12" y="0"/>
            <a:ext cx="12159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1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53AD848-7E4C-3F53-8E30-9CBFDE63C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9748" y="19190"/>
            <a:ext cx="4849397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D9906C4-2F85-3432-8AC4-D137264F1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3" y="2164079"/>
            <a:ext cx="7591737" cy="17790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0727F0F-7CC3-3A1D-5A81-92A552F428E1}"/>
              </a:ext>
            </a:extLst>
          </p:cNvPr>
          <p:cNvSpPr txBox="1"/>
          <p:nvPr/>
        </p:nvSpPr>
        <p:spPr>
          <a:xfrm>
            <a:off x="680720" y="1017230"/>
            <a:ext cx="55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i="1" dirty="0"/>
              <a:t>Zondag 19 mei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AC9C77C-B857-B02E-EC3F-C0C5C59FEB86}"/>
              </a:ext>
            </a:extLst>
          </p:cNvPr>
          <p:cNvSpPr txBox="1"/>
          <p:nvPr/>
        </p:nvSpPr>
        <p:spPr>
          <a:xfrm>
            <a:off x="680720" y="2188804"/>
            <a:ext cx="6253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/>
              <a:t>LEVEN UIT DE GEEST </a:t>
            </a:r>
          </a:p>
          <a:p>
            <a:r>
              <a:rPr lang="nl-NL" sz="5400" b="1" dirty="0"/>
              <a:t>VAN WAARHEID</a:t>
            </a:r>
          </a:p>
        </p:txBody>
      </p:sp>
    </p:spTree>
    <p:extLst>
      <p:ext uri="{BB962C8B-B14F-4D97-AF65-F5344CB8AC3E}">
        <p14:creationId xmlns:p14="http://schemas.microsoft.com/office/powerpoint/2010/main" val="425984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5641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Breedbeeld</PresentationFormat>
  <Paragraphs>3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4" baseType="lpstr">
      <vt:lpstr>Arial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Els Hogendoorn</dc:creator>
  <cp:lastModifiedBy>Els Hogendoorn</cp:lastModifiedBy>
  <cp:revision>5</cp:revision>
  <dcterms:created xsi:type="dcterms:W3CDTF">2024-04-22T18:17:21Z</dcterms:created>
  <dcterms:modified xsi:type="dcterms:W3CDTF">2024-04-22T18:51:13Z</dcterms:modified>
</cp:coreProperties>
</file>