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8" r:id="rId4"/>
    <p:sldId id="282" r:id="rId5"/>
    <p:sldId id="29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720"/>
    <a:srgbClr val="E6E6E6"/>
    <a:srgbClr val="3C2822"/>
    <a:srgbClr val="1466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3E764-9D18-4560-8104-F418DA8FAB70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F9D81-7F34-47A9-A963-1EB67FDAF2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3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Startdia</a:t>
            </a:r>
            <a:r>
              <a:rPr lang="nl-NL" dirty="0"/>
              <a:t> Vertel het Maar Paasproject 2024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70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Dia datum en </a:t>
            </a:r>
            <a:r>
              <a:rPr lang="nl-NL" dirty="0" err="1"/>
              <a:t>bijbelgedeelte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83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6.Toch nog vrij?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komt er vrij? </a:t>
            </a: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Barabbas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Jezus? Pilatus durft niet te kiezen, hij laat de mensen kiezen... Twee figuren verbeelden de gevangenen, de figuren eromheen maken hun keuze...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83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Plaatsen van voorstelling op projectverbeelding.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74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Eind dia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65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112A4-A0D7-1489-54E6-AAF03603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AFC65-B2A0-CDD4-6E37-0FC8E9232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99F1E-B88E-E5E6-45B9-24DF880D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AE8790-00EC-B73D-C82D-57105454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0E5B26-392F-0A4C-F1DD-0C1B3FD0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6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6EB4C-D652-002D-0077-5226E99C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35F5A9-8263-2C59-CF45-31D0FBBE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EC2E7F-9FE1-80A9-FF21-7A74A920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70A2D3-C0F9-9FE5-BEC2-398139DC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F87CB5-53A3-83BB-03ED-EDE1D817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86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DA05E0-0B27-C0CA-9920-4FD949FAE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490196-D318-B691-B763-C8C90219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B0E5F5-3C95-0707-0F0F-76270651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A76126-EFA5-3D32-6216-EB53F5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FACF0D-9664-489A-6093-96B4E734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7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E374D-1F51-6B7E-1138-9539F6F3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DF12F-F254-81DE-69CA-96FBDFE9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E0C5E1-77A2-6D28-2AA6-32A91A0E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A3B85-371E-3F9B-B600-BBC5D41D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5B057-C8F1-B2A5-297F-77E1462D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2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82DA-A7F3-5BC0-585C-4DCE4621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796EBE-193F-2DD0-7292-7578C6839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B32705-3920-C802-B7B6-85B5B79C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3966D9-CF87-5192-2DC0-EDBF8DB3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B96E3-33E2-3D38-CFD2-9ADB1E2D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7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C82FA-6B93-024E-0964-65E1434B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328BA-9F20-BC3C-B9B1-B209171A2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9DF90B-E5DC-2907-4627-2607E3110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A632C8-A1E1-EBF0-11FE-49F9DBCA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514906-5C81-88F8-FD33-BC6F8890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19D1FA-39BC-C328-C1EF-E15C9F8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15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2132-6290-5563-D85B-43EC7C5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C848D2-9F35-7F3A-51C7-D6032812F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034122-C9C4-025F-BC9B-61B4CAAB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56BA9F-DEDF-A2EB-EED9-4B54292A4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DF4BAE-0F3A-6461-46A6-3AB25351F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5F8E272-C447-A1C7-1475-F9C5857D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88DDF2-439C-DE88-F776-3FF158BB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B24637-F1AE-1AB5-20E6-07CE4628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0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75793-1FAE-4DFC-B7F3-E3617B9A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D05A5B-3979-F5E6-210D-469258D4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408D49-D2CA-E5B8-0C31-CDC431F5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2413CB-0316-61D5-ECD3-BC1435CC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5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740FBA-FDE7-75FD-11BC-D622D6B5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28E68E-F52B-19CE-2F14-95EAFA05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55615A-336F-157F-03E6-7BBD2057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29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D5E84-8DBB-28D7-F867-609F8F3E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50C2C-CC7B-4B67-925D-4445BC3C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05BC03-6B1D-9BD5-42F6-4CD91FB52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A17CD1-07F6-2D9B-0B69-BE7FFADA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E18F8F-E483-9854-9ABC-A58FC98F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DB2233-1C75-43DC-3CAA-E1F71D60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2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F201E-738F-FF86-5E22-83C6E136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2DF62D-B137-175E-1E6E-1394FBEE0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AC9072-391E-4046-2CF0-43BBC7FC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D7C6D9-C4B8-C350-ACC5-250EC7F5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21AECD-C4A8-5180-20A7-1B9BB6DD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6F350F-FF53-8C88-8466-375C9CEE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D1F03B-8963-263E-8A9B-BDDC34C6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FFA0F-983A-3229-4FFE-CB3ED84D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04E3DE-85A9-B151-2643-343DBE81C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67683F-149A-571B-D946-2C6873231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4C3772-57C1-4F6A-D37D-BD3F8E24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7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image" Target="../media/image33.jpg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636FA6-D2BA-ABA3-3574-273239D43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5" y="2889250"/>
            <a:ext cx="7153275" cy="168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Vertel het Maar </a:t>
            </a:r>
            <a:b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</a:br>
            <a:r>
              <a:rPr lang="nl-NL" sz="36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Paasproject 2024</a:t>
            </a:r>
            <a:b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</a:br>
            <a: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Kiezen voor vertrouwen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7F7FC0-EAB2-8B93-6A61-DA473F960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64" y="1549223"/>
            <a:ext cx="896297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BC33409-E656-26BC-2922-B989DC886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86" y="1217110"/>
            <a:ext cx="879289" cy="17863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5027AC9-9983-8802-2A2D-B5D23B9FA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19" y="2126446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EDAAD8-6287-6B90-FE67-0C6C514BF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26" y="1624865"/>
            <a:ext cx="94799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5B75439-4787-9C14-59C3-937BE877B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2" y="1791536"/>
            <a:ext cx="893355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71EEBC-8BFA-9C86-5816-BEDBEDE2B5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12" y="2028303"/>
            <a:ext cx="991699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E7E363-BDB3-1D49-4799-404892A5C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25" y="2740985"/>
            <a:ext cx="894832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E28341-57C7-E1ED-0F7C-BAE2F7013C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1" y="3424865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684B3FD-7623-6D18-36A4-53113EB9B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2" y="3828303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AF90669-C2BF-E4DC-4531-C07F727BBC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14" y="3063710"/>
            <a:ext cx="94799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C4BD1F-5209-A0B5-CB1C-ABD37EF5D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306026"/>
            <a:ext cx="933452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8A25CD6-6318-C752-70A5-F74E37DE04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62" y="3794290"/>
            <a:ext cx="94208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535E288-985A-26D7-3C87-6BEC67E543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07" y="2740985"/>
            <a:ext cx="933452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2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60F6CAF-6DEB-2763-385E-C6EEB41D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8" y="2740133"/>
            <a:ext cx="6944882" cy="3616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3C77035-CCD5-6B9E-0D19-5C0A9CCA3C53}"/>
              </a:ext>
            </a:extLst>
          </p:cNvPr>
          <p:cNvSpPr txBox="1"/>
          <p:nvPr/>
        </p:nvSpPr>
        <p:spPr>
          <a:xfrm>
            <a:off x="1402715" y="3464560"/>
            <a:ext cx="4429125" cy="8218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Marcus 15:6-15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AE1F61-DE94-FC32-79A3-B3FFEBE57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27" y="283267"/>
            <a:ext cx="1812954" cy="1937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370CED7-9F19-DB63-E45D-767ECA51F267}"/>
              </a:ext>
            </a:extLst>
          </p:cNvPr>
          <p:cNvSpPr txBox="1"/>
          <p:nvPr/>
        </p:nvSpPr>
        <p:spPr>
          <a:xfrm>
            <a:off x="8299159" y="872248"/>
            <a:ext cx="208443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rgbClr val="3D2720"/>
                </a:solidFill>
                <a:latin typeface="Century Gothic" panose="020B0502020202020204" pitchFamily="34" charset="0"/>
              </a:rPr>
              <a:t>17</a:t>
            </a:r>
            <a:r>
              <a:rPr lang="nl-NL" sz="3200" dirty="0">
                <a:solidFill>
                  <a:srgbClr val="3D272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nl-NL" sz="2800" dirty="0">
                <a:solidFill>
                  <a:srgbClr val="3D2720"/>
                </a:solidFill>
                <a:latin typeface="Century Gothic" panose="020B0502020202020204" pitchFamily="34" charset="0"/>
              </a:rPr>
              <a:t>maart</a:t>
            </a:r>
          </a:p>
        </p:txBody>
      </p:sp>
    </p:spTree>
    <p:extLst>
      <p:ext uri="{BB962C8B-B14F-4D97-AF65-F5344CB8AC3E}">
        <p14:creationId xmlns:p14="http://schemas.microsoft.com/office/powerpoint/2010/main" val="1145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401EEB2-3976-FF8D-4DD6-2401CB61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95" y="3786185"/>
            <a:ext cx="1442316" cy="279715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AD70D24-5990-F87A-2C8E-E466ABCA1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6" y="2039947"/>
            <a:ext cx="1442316" cy="279715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5DBE22E-B756-8A08-F6FB-C0D5FEB3D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77" y="776930"/>
            <a:ext cx="1416713" cy="2652070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D91989C-79CF-D300-6108-9121DB19D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90" y="753983"/>
            <a:ext cx="1476454" cy="271181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0730B7-AD8C-8E28-CDCE-964F758B9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61" y="3511067"/>
            <a:ext cx="1416713" cy="2652070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1BBD796-9735-ACD8-31D6-9DFAE21C65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05" y="2310434"/>
            <a:ext cx="1416713" cy="2652070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A9A89AB-642F-9287-CBCA-DE9C689F3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12" y="3481196"/>
            <a:ext cx="1476454" cy="271181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3E20AF8-C8D0-09FA-9347-CC74CF93A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29" y="2786081"/>
            <a:ext cx="1440183" cy="2784354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85DEF16-C4CE-E5C4-EA03-A36EEE4234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62" y="2984622"/>
            <a:ext cx="1474320" cy="282062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B3D9827-AACD-AD57-0318-17F5CD14F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79" y="2310434"/>
            <a:ext cx="1476454" cy="271181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EFBCE6D-07EA-2C65-39D3-AB45351CCB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3" y="2944832"/>
            <a:ext cx="1476454" cy="2711811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30CD78F-A360-9857-B25F-5C3C6E52A2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34" y="3774962"/>
            <a:ext cx="1416713" cy="2652070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5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3951F4D-EC93-3944-0C42-DAB41764308B}"/>
              </a:ext>
            </a:extLst>
          </p:cNvPr>
          <p:cNvSpPr txBox="1"/>
          <p:nvPr/>
        </p:nvSpPr>
        <p:spPr>
          <a:xfrm>
            <a:off x="575310" y="5190468"/>
            <a:ext cx="6096000" cy="8218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Toch nog vrij?</a:t>
            </a:r>
            <a:r>
              <a:rPr lang="nl-NL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874675-6665-6433-2F13-0E6DE1EED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88" y="3989692"/>
            <a:ext cx="2141379" cy="1371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2.96296E-6 L 0.37994 -0.24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55">
            <a:extLst>
              <a:ext uri="{FF2B5EF4-FFF2-40B4-BE49-F238E27FC236}">
                <a16:creationId xmlns:a16="http://schemas.microsoft.com/office/drawing/2014/main" id="{08DC8BB8-7B29-8C9A-7CA8-035CB5BBA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95" y="2422175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00551B-0340-B0E6-22D0-E99D3E01F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18" y="2658180"/>
            <a:ext cx="1106426" cy="2221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3400B77E-2D81-9790-0D47-5D8FFA22E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6" y="2728626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5380E9C-498A-15DB-3720-44D3C750DB54}"/>
              </a:ext>
            </a:extLst>
          </p:cNvPr>
          <p:cNvSpPr txBox="1"/>
          <p:nvPr/>
        </p:nvSpPr>
        <p:spPr>
          <a:xfrm>
            <a:off x="868005" y="518542"/>
            <a:ext cx="10871711" cy="1013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nl-NL" sz="40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Heer, wijs ons de weg en moedig ons aan!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F896F083-6197-CA25-EC61-DB1531441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58" y="2249303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A0618B3-9339-09D0-3540-E94610C2F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57" y="2563531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53D0A4D-68B4-7323-524B-4FF75AE6B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52" y="2419313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2FC852B-66FF-DAC7-8C4B-920217C49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12" y="2276271"/>
            <a:ext cx="1166777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3E39FAF5-BD09-6E9E-A208-826E62977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34" y="3205632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B4811A86-91FE-9A9A-F185-EC7FEA4BC4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76" y="2728626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CC14100B-97B2-A2EF-4135-7D94A24080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30" y="3078661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803AE10-33B3-0915-E4B4-AC4F59F5A1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354854"/>
            <a:ext cx="1106426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3D561458-5970-DC1A-018A-262B2AD2B4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6" y="3100214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E6FCF72-E2D9-164E-3800-C0860EED2F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40" y="3367652"/>
            <a:ext cx="1174092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34F2930-A4ED-9852-6E5D-C4F039353A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64" y="3480645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01F9753-8CDC-1ECB-FDC4-902DD6D949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77" y="3631404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629602B-81A4-4F96-FA28-A3E57D4571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62" y="3803910"/>
            <a:ext cx="1108255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9BF960D6-1A7D-5CC1-08EF-5615035122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76" y="3479456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52E6B3E-CCF3-75C2-E214-E02ECE87C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77" y="3235938"/>
            <a:ext cx="1174092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B2225A-733A-6341-1938-624A389821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90" y="3818964"/>
            <a:ext cx="1099111" cy="223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7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75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75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75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75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75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75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75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75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75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93</Words>
  <Application>Microsoft Office PowerPoint</Application>
  <PresentationFormat>Breedbeeld</PresentationFormat>
  <Paragraphs>18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Kantoorthema</vt:lpstr>
      <vt:lpstr>Vertel het Maar  Paasproject 2024 Kiezen voor vertrouwen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Kiezen voor vertrouwen</dc:title>
  <dc:creator>Carole van Dueren den Hollander-Heming</dc:creator>
  <cp:lastModifiedBy>Carole van Dueren den Hollander-Heming</cp:lastModifiedBy>
  <cp:revision>36</cp:revision>
  <dcterms:created xsi:type="dcterms:W3CDTF">2023-12-31T09:32:00Z</dcterms:created>
  <dcterms:modified xsi:type="dcterms:W3CDTF">2024-01-03T10:59:41Z</dcterms:modified>
</cp:coreProperties>
</file>