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66" r:id="rId4"/>
    <p:sldId id="281" r:id="rId5"/>
    <p:sldId id="298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2720"/>
    <a:srgbClr val="E6E6E6"/>
    <a:srgbClr val="3C2822"/>
    <a:srgbClr val="1466C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-13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3E764-9D18-4560-8104-F418DA8FAB70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F9D81-7F34-47A9-A963-1EB67FDAF2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3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Startdia</a:t>
            </a:r>
            <a:r>
              <a:rPr lang="nl-NL" dirty="0"/>
              <a:t> Vertel het Maar Paasproject 2024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F9D81-7F34-47A9-A963-1EB67FDAF27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70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Dia datum en </a:t>
            </a:r>
            <a:r>
              <a:rPr lang="nl-NL" dirty="0" err="1"/>
              <a:t>bijbelgedeelte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F9D81-7F34-47A9-A963-1EB67FDAF27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96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5.Bidden helpt!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Jezus bidt in de hof van </a:t>
            </a:r>
            <a:r>
              <a:rPr lang="nl-NL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Getsemane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om kracht en moed. Een knielende figuur en een boom verbeelden dat.</a:t>
            </a:r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F9D81-7F34-47A9-A963-1EB67FDAF27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8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Plaatsen van voorstelling op projectverbeelding.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F9D81-7F34-47A9-A963-1EB67FDAF27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606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Eind dia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F9D81-7F34-47A9-A963-1EB67FDAF27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87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112A4-A0D7-1489-54E6-AAF03603D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CAFC65-B2A0-CDD4-6E37-0FC8E9232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C99F1E-B88E-E5E6-45B9-24DF880D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AE8790-00EC-B73D-C82D-57105454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0E5B26-392F-0A4C-F1DD-0C1B3FD0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60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6EB4C-D652-002D-0077-5226E99C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435F5A9-8263-2C59-CF45-31D0FBBE3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EC2E7F-9FE1-80A9-FF21-7A74A920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70A2D3-C0F9-9FE5-BEC2-398139DC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F87CB5-53A3-83BB-03ED-EDE1D817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86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9DA05E0-0B27-C0CA-9920-4FD949FAE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490196-D318-B691-B763-C8C90219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B0E5F5-3C95-0707-0F0F-76270651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A76126-EFA5-3D32-6216-EB53F5E8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FACF0D-9664-489A-6093-96B4E734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71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E374D-1F51-6B7E-1138-9539F6F3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3DF12F-F254-81DE-69CA-96FBDFE97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E0C5E1-77A2-6D28-2AA6-32A91A0E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FA3B85-371E-3F9B-B600-BBC5D41D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25B057-C8F1-B2A5-297F-77E1462D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2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282DA-A7F3-5BC0-585C-4DCE4621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796EBE-193F-2DD0-7292-7578C6839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B32705-3920-C802-B7B6-85B5B79C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3966D9-CF87-5192-2DC0-EDBF8DB3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9B96E3-33E2-3D38-CFD2-9ADB1E2D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78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C82FA-6B93-024E-0964-65E1434B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0328BA-9F20-BC3C-B9B1-B209171A2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9DF90B-E5DC-2907-4627-2607E3110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A632C8-A1E1-EBF0-11FE-49F9DBCA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514906-5C81-88F8-FD33-BC6F8890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19D1FA-39BC-C328-C1EF-E15C9F8B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15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D2132-6290-5563-D85B-43EC7C5F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C848D2-9F35-7F3A-51C7-D6032812F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034122-C9C4-025F-BC9B-61B4CAAB5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B56BA9F-DEDF-A2EB-EED9-4B54292A4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DF4BAE-0F3A-6461-46A6-3AB25351F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5F8E272-C447-A1C7-1475-F9C5857D7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888DDF2-439C-DE88-F776-3FF158BB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7B24637-F1AE-1AB5-20E6-07CE4628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0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75793-1FAE-4DFC-B7F3-E3617B9A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D05A5B-3979-F5E6-210D-469258D4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408D49-D2CA-E5B8-0C31-CDC431F5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2413CB-0316-61D5-ECD3-BC1435CC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54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1740FBA-FDE7-75FD-11BC-D622D6B5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B28E68E-F52B-19CE-2F14-95EAFA05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55615A-336F-157F-03E6-7BBD2057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29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D5E84-8DBB-28D7-F867-609F8F3E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50C2C-CC7B-4B67-925D-4445BC3C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05BC03-6B1D-9BD5-42F6-4CD91FB52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A17CD1-07F6-2D9B-0B69-BE7FFADA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E18F8F-E483-9854-9ABC-A58FC98F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DB2233-1C75-43DC-3CAA-E1F71D60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62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F201E-738F-FF86-5E22-83C6E136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92DF62D-B137-175E-1E6E-1394FBEE0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AC9072-391E-4046-2CF0-43BBC7FCF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D7C6D9-C4B8-C350-ACC5-250EC7F5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21AECD-C4A8-5180-20A7-1B9BB6DD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6F350F-FF53-8C88-8466-375C9CEE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91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1D1F03B-8963-263E-8A9B-BDDC34C6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7FFA0F-983A-3229-4FFE-CB3ED84D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04E3DE-85A9-B151-2643-343DBE81C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67683F-149A-571B-D946-2C6873231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4C3772-57C1-4F6A-D37D-BD3F8E244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7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8.PNG"/><Relationship Id="rId3" Type="http://schemas.openxmlformats.org/officeDocument/2006/relationships/image" Target="../media/image26.jpg"/><Relationship Id="rId21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0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5.PNG"/><Relationship Id="rId10" Type="http://schemas.openxmlformats.org/officeDocument/2006/relationships/image" Target="../media/image13.PNG"/><Relationship Id="rId19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5636FA6-D2BA-ABA3-3574-273239D43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7225" y="2889250"/>
            <a:ext cx="7153275" cy="1682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5400" dirty="0">
                <a:solidFill>
                  <a:srgbClr val="3D2720"/>
                </a:solidFill>
                <a:latin typeface="Century Gothic" panose="020B0502020202020204" pitchFamily="34" charset="0"/>
                <a:ea typeface="Microsoft Yi Baiti" panose="03000500000000000000" pitchFamily="66" charset="0"/>
                <a:cs typeface="MV Boli" panose="02000500030200090000" pitchFamily="2" charset="0"/>
              </a:rPr>
              <a:t>Vertel het Maar </a:t>
            </a:r>
            <a:br>
              <a:rPr lang="nl-NL" sz="5400" dirty="0">
                <a:solidFill>
                  <a:srgbClr val="3D2720"/>
                </a:solidFill>
                <a:latin typeface="Century Gothic" panose="020B0502020202020204" pitchFamily="34" charset="0"/>
                <a:ea typeface="Microsoft Yi Baiti" panose="03000500000000000000" pitchFamily="66" charset="0"/>
                <a:cs typeface="MV Boli" panose="02000500030200090000" pitchFamily="2" charset="0"/>
              </a:rPr>
            </a:br>
            <a:r>
              <a:rPr lang="nl-NL" sz="3600" dirty="0">
                <a:solidFill>
                  <a:srgbClr val="3D2720"/>
                </a:solidFill>
                <a:latin typeface="Century Gothic" panose="020B0502020202020204" pitchFamily="34" charset="0"/>
                <a:ea typeface="Microsoft Yi Baiti" panose="03000500000000000000" pitchFamily="66" charset="0"/>
                <a:cs typeface="MV Boli" panose="02000500030200090000" pitchFamily="2" charset="0"/>
              </a:rPr>
              <a:t>Paasproject 2024</a:t>
            </a:r>
            <a:br>
              <a:rPr lang="nl-NL" sz="5400" dirty="0">
                <a:solidFill>
                  <a:srgbClr val="3D2720"/>
                </a:solidFill>
                <a:latin typeface="Century Gothic" panose="020B0502020202020204" pitchFamily="34" charset="0"/>
                <a:ea typeface="Microsoft Yi Baiti" panose="03000500000000000000" pitchFamily="66" charset="0"/>
                <a:cs typeface="MV Boli" panose="02000500030200090000" pitchFamily="2" charset="0"/>
              </a:rPr>
            </a:br>
            <a:r>
              <a:rPr lang="nl-NL" sz="5400" dirty="0">
                <a:solidFill>
                  <a:srgbClr val="3D2720"/>
                </a:solidFill>
                <a:latin typeface="Century Gothic" panose="020B0502020202020204" pitchFamily="34" charset="0"/>
                <a:ea typeface="Microsoft Yi Baiti" panose="03000500000000000000" pitchFamily="66" charset="0"/>
                <a:cs typeface="MV Boli" panose="02000500030200090000" pitchFamily="2" charset="0"/>
              </a:rPr>
              <a:t>Kiezen voor vertrouwen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7F7FC0-EAB2-8B93-6A61-DA473F960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64" y="1549223"/>
            <a:ext cx="896297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0BC33409-E656-26BC-2922-B989DC886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486" y="1217110"/>
            <a:ext cx="879289" cy="178637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5027AC9-9983-8802-2A2D-B5D23B9FA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19" y="2126446"/>
            <a:ext cx="946514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8EDAAD8-6287-6B90-FE67-0C6C514BF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26" y="1624865"/>
            <a:ext cx="94799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5B75439-4787-9C14-59C3-937BE877B6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02" y="1791536"/>
            <a:ext cx="893355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471EEBC-8BFA-9C86-5816-BEDBEDE2B5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12" y="2028303"/>
            <a:ext cx="991699" cy="1895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E7E363-BDB3-1D49-4799-404892A5C3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25" y="2740985"/>
            <a:ext cx="894832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6E28341-57C7-E1ED-0F7C-BAE2F7013C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01" y="3424865"/>
            <a:ext cx="946514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684B3FD-7623-6D18-36A4-53113EB9BA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22" y="3828303"/>
            <a:ext cx="946514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AF90669-C2BF-E4DC-4531-C07F727BBC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114" y="3063710"/>
            <a:ext cx="94799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4C4BD1F-5209-A0B5-CB1C-ABD37EF5D1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306026"/>
            <a:ext cx="933452" cy="1895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8A25CD6-6318-C752-70A5-F74E37DE04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062" y="3794290"/>
            <a:ext cx="942084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535E288-985A-26D7-3C87-6BEC67E543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007" y="2740985"/>
            <a:ext cx="933452" cy="1895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25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27CA4F97-583F-5ADD-4939-8A842AAA7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7" y="2761779"/>
            <a:ext cx="6944882" cy="3616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94CE8F7-4E41-A848-A0FD-15440155FD1E}"/>
              </a:ext>
            </a:extLst>
          </p:cNvPr>
          <p:cNvSpPr txBox="1"/>
          <p:nvPr/>
        </p:nvSpPr>
        <p:spPr>
          <a:xfrm>
            <a:off x="1228725" y="3565612"/>
            <a:ext cx="4800600" cy="11377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kern="1400" dirty="0">
                <a:ln>
                  <a:noFill/>
                </a:ln>
                <a:solidFill>
                  <a:srgbClr val="3D2720"/>
                </a:solidFill>
                <a:effectLst/>
                <a:latin typeface="Century Gothic" panose="020B0502020202020204" pitchFamily="34" charset="0"/>
              </a:rPr>
              <a:t>Marcus 14:32-43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FACB34B-AB61-5C0E-B689-9A782181D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95" y="658701"/>
            <a:ext cx="1812954" cy="19373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0F7780E-99DC-7BFF-4A95-C79CF3059F9F}"/>
              </a:ext>
            </a:extLst>
          </p:cNvPr>
          <p:cNvSpPr txBox="1"/>
          <p:nvPr/>
        </p:nvSpPr>
        <p:spPr>
          <a:xfrm>
            <a:off x="8266528" y="1247682"/>
            <a:ext cx="208443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olidFill>
                  <a:srgbClr val="3D2720"/>
                </a:solidFill>
                <a:latin typeface="Century Gothic" panose="020B0502020202020204" pitchFamily="34" charset="0"/>
              </a:rPr>
              <a:t>10</a:t>
            </a:r>
            <a:r>
              <a:rPr lang="nl-NL" sz="3200" dirty="0">
                <a:solidFill>
                  <a:srgbClr val="3D272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nl-NL" sz="2800" dirty="0">
                <a:solidFill>
                  <a:srgbClr val="3D2720"/>
                </a:solidFill>
                <a:latin typeface="Century Gothic" panose="020B0502020202020204" pitchFamily="34" charset="0"/>
              </a:rPr>
              <a:t>maart</a:t>
            </a:r>
          </a:p>
        </p:txBody>
      </p:sp>
    </p:spTree>
    <p:extLst>
      <p:ext uri="{BB962C8B-B14F-4D97-AF65-F5344CB8AC3E}">
        <p14:creationId xmlns:p14="http://schemas.microsoft.com/office/powerpoint/2010/main" val="3904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024001E3-E934-3A4B-F675-9B0A03738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2" y="2217237"/>
            <a:ext cx="3910896" cy="4145593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D4315E5-FBC3-885C-1762-41EC12F55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38" y="4515329"/>
            <a:ext cx="1359106" cy="1813564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6534F18F-1324-93BC-3ED5-47BC4C2C15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40" y="979746"/>
            <a:ext cx="4894488" cy="2620066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94753C3F-9627-DD6E-1018-1C01E1EB8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84" y="1382998"/>
            <a:ext cx="3358293" cy="2176276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E101338F-D5DD-FA43-9C40-AC00F075A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6" y="1419270"/>
            <a:ext cx="5060910" cy="2543256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1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56D7149-8072-87D1-0237-31318EFC6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21" y="3962400"/>
            <a:ext cx="1290397" cy="1304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17CF561-E2DE-FA8C-C786-6F69C069E868}"/>
              </a:ext>
            </a:extLst>
          </p:cNvPr>
          <p:cNvSpPr txBox="1"/>
          <p:nvPr/>
        </p:nvSpPr>
        <p:spPr>
          <a:xfrm>
            <a:off x="619125" y="5148440"/>
            <a:ext cx="6096000" cy="11377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kern="1400" dirty="0">
                <a:ln>
                  <a:noFill/>
                </a:ln>
                <a:solidFill>
                  <a:srgbClr val="3D2720"/>
                </a:solidFill>
                <a:effectLst/>
                <a:latin typeface="Century Gothic" panose="020B0502020202020204" pitchFamily="34" charset="0"/>
              </a:rPr>
              <a:t>Bidden helpt!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898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3.33333E-6 L 0.33945 0.147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6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Afbeelding 55">
            <a:extLst>
              <a:ext uri="{FF2B5EF4-FFF2-40B4-BE49-F238E27FC236}">
                <a16:creationId xmlns:a16="http://schemas.microsoft.com/office/drawing/2014/main" id="{08DC8BB8-7B29-8C9A-7CA8-035CB5BBA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95" y="2422175"/>
            <a:ext cx="1214326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800551B-0340-B0E6-22D0-E99D3E01F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18" y="2658180"/>
            <a:ext cx="1106426" cy="2221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3400B77E-2D81-9790-0D47-5D8FFA22E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6" y="2728626"/>
            <a:ext cx="1143002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5380E9C-498A-15DB-3720-44D3C750DB54}"/>
              </a:ext>
            </a:extLst>
          </p:cNvPr>
          <p:cNvSpPr txBox="1"/>
          <p:nvPr/>
        </p:nvSpPr>
        <p:spPr>
          <a:xfrm>
            <a:off x="868005" y="518542"/>
            <a:ext cx="10871711" cy="10132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nl-NL" sz="4000" kern="1400" dirty="0">
                <a:ln>
                  <a:noFill/>
                </a:ln>
                <a:solidFill>
                  <a:srgbClr val="3D2720"/>
                </a:solidFill>
                <a:effectLst/>
                <a:latin typeface="Century Gothic" panose="020B0502020202020204" pitchFamily="34" charset="0"/>
              </a:rPr>
              <a:t>Heer, wijs ons de weg en moedig ons aan!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50" name="Afbeelding 49">
            <a:extLst>
              <a:ext uri="{FF2B5EF4-FFF2-40B4-BE49-F238E27FC236}">
                <a16:creationId xmlns:a16="http://schemas.microsoft.com/office/drawing/2014/main" id="{F896F083-6197-CA25-EC61-DB15314416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58" y="2249303"/>
            <a:ext cx="1214326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A0618B3-9339-09D0-3540-E94610C2F6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57" y="2563531"/>
            <a:ext cx="1172263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353D0A4D-68B4-7323-524B-4FF75AE6B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52" y="2419313"/>
            <a:ext cx="1143002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52FC852B-66FF-DAC7-8C4B-920217C491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12" y="2276271"/>
            <a:ext cx="1166777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3E39FAF5-BD09-6E9E-A208-826E629770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34" y="3205632"/>
            <a:ext cx="1214326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B4811A86-91FE-9A9A-F185-EC7FEA4BC4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76" y="2728626"/>
            <a:ext cx="1143002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CC14100B-97B2-A2EF-4135-7D94A24080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30" y="3078661"/>
            <a:ext cx="1214326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E803AE10-33B3-0915-E4B4-AC4F59F5A1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74" y="2354854"/>
            <a:ext cx="1106426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3D561458-5970-DC1A-018A-262B2AD2B4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26" y="3100214"/>
            <a:ext cx="1143002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E6FCF72-E2D9-164E-3800-C0860EED2F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40" y="3367652"/>
            <a:ext cx="1174092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334F2930-A4ED-9852-6E5D-C4F039353A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64" y="3480645"/>
            <a:ext cx="1172263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101F9753-8CDC-1ECB-FDC4-902DD6D949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77" y="3631404"/>
            <a:ext cx="1172263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629602B-81A4-4F96-FA28-A3E57D4571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62" y="3803910"/>
            <a:ext cx="1108255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9BF960D6-1A7D-5CC1-08EF-56150351223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76" y="3479456"/>
            <a:ext cx="1214326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52E6B3E-CCF3-75C2-E214-E02ECE87CF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77" y="3235938"/>
            <a:ext cx="1174092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3B2225A-733A-6341-1938-624A389821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90" y="3818964"/>
            <a:ext cx="1099111" cy="2232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542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75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75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75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75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75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75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75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75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75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75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80</Words>
  <Application>Microsoft Office PowerPoint</Application>
  <PresentationFormat>Breedbeeld</PresentationFormat>
  <Paragraphs>20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Kantoorthema</vt:lpstr>
      <vt:lpstr>Vertel het Maar  Paasproject 2024 Kiezen voor vertrouwen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Kiezen voor vertrouwen</dc:title>
  <dc:creator>Carole van Dueren den Hollander-Heming</dc:creator>
  <cp:lastModifiedBy>Carole van Dueren den Hollander-Heming</cp:lastModifiedBy>
  <cp:revision>37</cp:revision>
  <dcterms:created xsi:type="dcterms:W3CDTF">2023-12-31T09:32:00Z</dcterms:created>
  <dcterms:modified xsi:type="dcterms:W3CDTF">2024-01-03T18:05:58Z</dcterms:modified>
</cp:coreProperties>
</file>