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76" r:id="rId5"/>
    <p:sldId id="288" r:id="rId6"/>
  </p:sldIdLst>
  <p:sldSz cx="12192000" cy="6858000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2720"/>
    <a:srgbClr val="E6E6E6"/>
    <a:srgbClr val="3C2822"/>
    <a:srgbClr val="1466C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0C3E764-9D18-4560-8104-F418DA8FAB70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21F9D81-7F34-47A9-A963-1EB67FDAF2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32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Startdia</a:t>
            </a:r>
            <a:r>
              <a:rPr lang="nl-NL" dirty="0"/>
              <a:t> Vertel het Maar Paasproject 2024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F9D81-7F34-47A9-A963-1EB67FDAF27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6702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Dia datum en </a:t>
            </a:r>
            <a:r>
              <a:rPr lang="nl-NL" dirty="0" err="1"/>
              <a:t>bijbelgedeelte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F9D81-7F34-47A9-A963-1EB67FDAF27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255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67"/>
              </a:spcAft>
            </a:pPr>
            <a:r>
              <a:rPr lang="nl-NL" sz="19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Wie is Jezus? </a:t>
            </a:r>
            <a:endParaRPr lang="nl-NL" sz="1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67"/>
              </a:spcAft>
            </a:pPr>
            <a:r>
              <a:rPr lang="nl-NL" sz="19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zien de letters 'Wie is Jezus' met een groot vraagteken. De kinderen ontdekken wie Jezus voor hen wil zijn. </a:t>
            </a:r>
            <a:endParaRPr lang="nl-NL" sz="1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F9D81-7F34-47A9-A963-1EB67FDAF27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2745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/>
            <a:r>
              <a:rPr lang="nl-NL" dirty="0"/>
              <a:t>Plaatsen van voorstelling op projectverbeelding.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F9D81-7F34-47A9-A963-1EB67FDAF27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7529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Eind dia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F9D81-7F34-47A9-A963-1EB67FDAF27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770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6112A4-A0D7-1489-54E6-AAF03603D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ACAFC65-B2A0-CDD4-6E37-0FC8E9232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C99F1E-B88E-E5E6-45B9-24DF880DF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680-7075-42CF-B8E6-FC7363C57408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AE8790-00EC-B73D-C82D-571054543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0E5B26-392F-0A4C-F1DD-0C1B3FD0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88AC-9165-416C-BB1A-21305073E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960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6EB4C-D652-002D-0077-5226E99C1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435F5A9-8263-2C59-CF45-31D0FBBE3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EC2E7F-9FE1-80A9-FF21-7A74A9200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680-7075-42CF-B8E6-FC7363C57408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70A2D3-C0F9-9FE5-BEC2-398139DC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F87CB5-53A3-83BB-03ED-EDE1D8175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88AC-9165-416C-BB1A-21305073E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786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9DA05E0-0B27-C0CA-9920-4FD949FAEB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7490196-D318-B691-B763-C8C902198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B0E5F5-3C95-0707-0F0F-762706519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680-7075-42CF-B8E6-FC7363C57408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A76126-EFA5-3D32-6216-EB53F5E8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FACF0D-9664-489A-6093-96B4E734E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88AC-9165-416C-BB1A-21305073E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771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4E374D-1F51-6B7E-1138-9539F6F38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3DF12F-F254-81DE-69CA-96FBDFE97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7E0C5E1-77A2-6D28-2AA6-32A91A0EC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680-7075-42CF-B8E6-FC7363C57408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FA3B85-371E-3F9B-B600-BBC5D41DB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25B057-C8F1-B2A5-297F-77E1462DD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88AC-9165-416C-BB1A-21305073E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12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282DA-A7F3-5BC0-585C-4DCE46212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796EBE-193F-2DD0-7292-7578C6839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B32705-3920-C802-B7B6-85B5B79C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680-7075-42CF-B8E6-FC7363C57408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3966D9-CF87-5192-2DC0-EDBF8DB36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9B96E3-33E2-3D38-CFD2-9ADB1E2D8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88AC-9165-416C-BB1A-21305073E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778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6C82FA-6B93-024E-0964-65E1434B0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0328BA-9F20-BC3C-B9B1-B209171A2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69DF90B-E5DC-2907-4627-2607E3110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2A632C8-A1E1-EBF0-11FE-49F9DBCA3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680-7075-42CF-B8E6-FC7363C57408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D514906-5C81-88F8-FD33-BC6F88905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819D1FA-39BC-C328-C1EF-E15C9F8B1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88AC-9165-416C-BB1A-21305073E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615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D2132-6290-5563-D85B-43EC7C5F1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C848D2-9F35-7F3A-51C7-D6032812F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8034122-C9C4-025F-BC9B-61B4CAAB5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B56BA9F-DEDF-A2EB-EED9-4B54292A4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4DF4BAE-0F3A-6461-46A6-3AB25351F4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5F8E272-C447-A1C7-1475-F9C5857D7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680-7075-42CF-B8E6-FC7363C57408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888DDF2-439C-DE88-F776-3FF158BB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7B24637-F1AE-1AB5-20E6-07CE4628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88AC-9165-416C-BB1A-21305073E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07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775793-1FAE-4DFC-B7F3-E3617B9A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D05A5B-3979-F5E6-210D-469258D44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680-7075-42CF-B8E6-FC7363C57408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408D49-D2CA-E5B8-0C31-CDC431F5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12413CB-0316-61D5-ECD3-BC1435CCD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88AC-9165-416C-BB1A-21305073E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154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1740FBA-FDE7-75FD-11BC-D622D6B57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680-7075-42CF-B8E6-FC7363C57408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B28E68E-F52B-19CE-2F14-95EAFA059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D55615A-336F-157F-03E6-7BBD2057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88AC-9165-416C-BB1A-21305073E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829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1D5E84-8DBB-28D7-F867-609F8F3ED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C50C2C-CC7B-4B67-925D-4445BC3C3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C05BC03-6B1D-9BD5-42F6-4CD91FB52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A17CD1-07F6-2D9B-0B69-BE7FFADA4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680-7075-42CF-B8E6-FC7363C57408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6E18F8F-E483-9854-9ABC-A58FC98F3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CDB2233-1C75-43DC-3CAA-E1F71D605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88AC-9165-416C-BB1A-21305073E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562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F201E-738F-FF86-5E22-83C6E1366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92DF62D-B137-175E-1E6E-1394FBEE0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9AC9072-391E-4046-2CF0-43BBC7FCF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7D7C6D9-C4B8-C350-ACC5-250EC7F5D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1680-7075-42CF-B8E6-FC7363C57408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D21AECD-C4A8-5180-20A7-1B9BB6DD4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F6F350F-FF53-8C88-8466-375C9CEE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788AC-9165-416C-BB1A-21305073E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291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1D1F03B-8963-263E-8A9B-BDDC34C6C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7FFA0F-983A-3229-4FFE-CB3ED84DB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04E3DE-85A9-B151-2643-343DBE81C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F1680-7075-42CF-B8E6-FC7363C57408}" type="datetimeFigureOut">
              <a:rPr lang="nl-NL" smtClean="0"/>
              <a:t>3-1-2024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67683F-149A-571B-D946-2C6873231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4C3772-57C1-4F6A-D37D-BD3F8E244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788AC-9165-416C-BB1A-21305073E2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72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image" Target="../media/image8.PNG"/><Relationship Id="rId3" Type="http://schemas.openxmlformats.org/officeDocument/2006/relationships/image" Target="../media/image25.jpg"/><Relationship Id="rId21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9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5" Type="http://schemas.openxmlformats.org/officeDocument/2006/relationships/image" Target="../media/image5.PNG"/><Relationship Id="rId10" Type="http://schemas.openxmlformats.org/officeDocument/2006/relationships/image" Target="../media/image13.PNG"/><Relationship Id="rId19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8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5636FA6-D2BA-ABA3-3574-273239D43D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7225" y="2889250"/>
            <a:ext cx="7153275" cy="16827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sz="5400" dirty="0">
                <a:solidFill>
                  <a:srgbClr val="3D2720"/>
                </a:solidFill>
                <a:latin typeface="Century Gothic" panose="020B0502020202020204" pitchFamily="34" charset="0"/>
                <a:ea typeface="Microsoft Yi Baiti" panose="03000500000000000000" pitchFamily="66" charset="0"/>
                <a:cs typeface="MV Boli" panose="02000500030200090000" pitchFamily="2" charset="0"/>
              </a:rPr>
              <a:t>Vertel het Maar </a:t>
            </a:r>
            <a:br>
              <a:rPr lang="nl-NL" sz="5400" dirty="0">
                <a:solidFill>
                  <a:srgbClr val="3D2720"/>
                </a:solidFill>
                <a:latin typeface="Century Gothic" panose="020B0502020202020204" pitchFamily="34" charset="0"/>
                <a:ea typeface="Microsoft Yi Baiti" panose="03000500000000000000" pitchFamily="66" charset="0"/>
                <a:cs typeface="MV Boli" panose="02000500030200090000" pitchFamily="2" charset="0"/>
              </a:rPr>
            </a:br>
            <a:r>
              <a:rPr lang="nl-NL" sz="3600" dirty="0">
                <a:solidFill>
                  <a:srgbClr val="3D2720"/>
                </a:solidFill>
                <a:latin typeface="Century Gothic" panose="020B0502020202020204" pitchFamily="34" charset="0"/>
                <a:ea typeface="Microsoft Yi Baiti" panose="03000500000000000000" pitchFamily="66" charset="0"/>
                <a:cs typeface="MV Boli" panose="02000500030200090000" pitchFamily="2" charset="0"/>
              </a:rPr>
              <a:t>Paasproject 2024</a:t>
            </a:r>
            <a:br>
              <a:rPr lang="nl-NL" sz="5400" dirty="0">
                <a:solidFill>
                  <a:srgbClr val="3D2720"/>
                </a:solidFill>
                <a:latin typeface="Century Gothic" panose="020B0502020202020204" pitchFamily="34" charset="0"/>
                <a:ea typeface="Microsoft Yi Baiti" panose="03000500000000000000" pitchFamily="66" charset="0"/>
                <a:cs typeface="MV Boli" panose="02000500030200090000" pitchFamily="2" charset="0"/>
              </a:rPr>
            </a:br>
            <a:r>
              <a:rPr lang="nl-NL" sz="5400" dirty="0">
                <a:solidFill>
                  <a:srgbClr val="3D2720"/>
                </a:solidFill>
                <a:latin typeface="Century Gothic" panose="020B0502020202020204" pitchFamily="34" charset="0"/>
                <a:ea typeface="Microsoft Yi Baiti" panose="03000500000000000000" pitchFamily="66" charset="0"/>
                <a:cs typeface="MV Boli" panose="02000500030200090000" pitchFamily="2" charset="0"/>
              </a:rPr>
              <a:t>Kiezen voor vertrouwen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A7F7FC0-EAB2-8B93-6A61-DA473F9601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664" y="1549223"/>
            <a:ext cx="896297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0BC33409-E656-26BC-2922-B989DC886A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486" y="1217110"/>
            <a:ext cx="879289" cy="178637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5027AC9-9983-8802-2A2D-B5D23B9FAA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019" y="2126446"/>
            <a:ext cx="946514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8EDAAD8-6287-6B90-FE67-0C6C514BFA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26" y="1624865"/>
            <a:ext cx="947990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5B75439-4787-9C14-59C3-937BE877B6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802" y="1791536"/>
            <a:ext cx="893355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471EEBC-8BFA-9C86-5816-BEDBEDE2B5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812" y="2028303"/>
            <a:ext cx="991699" cy="18952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8E7E363-BDB3-1D49-4799-404892A5C3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225" y="2740985"/>
            <a:ext cx="894832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6E28341-57C7-E1ED-0F7C-BAE2F7013C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501" y="3424865"/>
            <a:ext cx="946514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0684B3FD-7623-6D18-36A4-53113EB9BA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622" y="3828303"/>
            <a:ext cx="946514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2AF90669-C2BF-E4DC-4531-C07F727BBC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114" y="3063710"/>
            <a:ext cx="947990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4C4BD1F-5209-A0B5-CB1C-ABD37EF5D17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306026"/>
            <a:ext cx="933452" cy="18952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18A25CD6-6318-C752-70A5-F74E37DE043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062" y="3794290"/>
            <a:ext cx="942084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535E288-985A-26D7-3C87-6BEC67E543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007" y="2740985"/>
            <a:ext cx="933452" cy="18952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025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FD3DA6EB-2907-D15F-0025-A4A889FC7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1" y="2745610"/>
            <a:ext cx="6944882" cy="3616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1C81129-697D-BD50-E646-08A2504A61E7}"/>
              </a:ext>
            </a:extLst>
          </p:cNvPr>
          <p:cNvSpPr txBox="1"/>
          <p:nvPr/>
        </p:nvSpPr>
        <p:spPr>
          <a:xfrm>
            <a:off x="1343025" y="3546038"/>
            <a:ext cx="466725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nl-NL" sz="4400" dirty="0">
                <a:solidFill>
                  <a:srgbClr val="3D2720"/>
                </a:solidFill>
                <a:latin typeface="Century Gothic" panose="020B0502020202020204" pitchFamily="34" charset="0"/>
              </a:rPr>
              <a:t>Marcus 8:27-9:1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E9BBF10-E87F-F635-38C8-33C9E6C600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733" y="316392"/>
            <a:ext cx="1812954" cy="19373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Tekstvak 30">
            <a:extLst>
              <a:ext uri="{FF2B5EF4-FFF2-40B4-BE49-F238E27FC236}">
                <a16:creationId xmlns:a16="http://schemas.microsoft.com/office/drawing/2014/main" id="{BD657D68-C49A-3B90-EBD6-7E1D1A3D5A28}"/>
              </a:ext>
            </a:extLst>
          </p:cNvPr>
          <p:cNvSpPr txBox="1"/>
          <p:nvPr/>
        </p:nvSpPr>
        <p:spPr>
          <a:xfrm>
            <a:off x="8046990" y="905373"/>
            <a:ext cx="2084439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nl-NL" sz="4400" dirty="0">
                <a:solidFill>
                  <a:srgbClr val="3D2720"/>
                </a:solidFill>
                <a:latin typeface="Century Gothic" panose="020B0502020202020204" pitchFamily="34" charset="0"/>
              </a:rPr>
              <a:t>11</a:t>
            </a:r>
            <a:r>
              <a:rPr lang="nl-NL" sz="3200" dirty="0">
                <a:solidFill>
                  <a:srgbClr val="3D2720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nl-NL" sz="2800" dirty="0">
                <a:solidFill>
                  <a:srgbClr val="3D2720"/>
                </a:solidFill>
                <a:latin typeface="Century Gothic" panose="020B0502020202020204" pitchFamily="34" charset="0"/>
              </a:rPr>
              <a:t>februari</a:t>
            </a:r>
          </a:p>
        </p:txBody>
      </p:sp>
    </p:spTree>
    <p:extLst>
      <p:ext uri="{BB962C8B-B14F-4D97-AF65-F5344CB8AC3E}">
        <p14:creationId xmlns:p14="http://schemas.microsoft.com/office/powerpoint/2010/main" val="427768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512C5AA-A9EE-E38B-81BD-3F39275B0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54" y="2744896"/>
            <a:ext cx="1150013" cy="1182017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B466D0B-9A32-7776-E504-169A8354C2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74" y="4113104"/>
            <a:ext cx="4179731" cy="1231090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A9BEF0E-C56B-48D0-C4A0-A630500DC7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306" y="1869687"/>
            <a:ext cx="1896775" cy="3595123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C648AD4-6C0E-FF71-DED8-AAEF6ED93E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501" y="2728893"/>
            <a:ext cx="2867564" cy="1214021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48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B8990EF7-C170-30FB-1CB6-E085ECEA8E75}"/>
              </a:ext>
            </a:extLst>
          </p:cNvPr>
          <p:cNvSpPr txBox="1"/>
          <p:nvPr/>
        </p:nvSpPr>
        <p:spPr>
          <a:xfrm>
            <a:off x="600075" y="4945683"/>
            <a:ext cx="6096000" cy="840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kern="1400" dirty="0">
                <a:ln>
                  <a:noFill/>
                </a:ln>
                <a:solidFill>
                  <a:srgbClr val="3D2720"/>
                </a:solidFill>
                <a:effectLst/>
                <a:latin typeface="Century Gothic" panose="020B0502020202020204" pitchFamily="34" charset="0"/>
              </a:rPr>
              <a:t>Wie is Jezus?</a:t>
            </a:r>
            <a:endParaRPr lang="nl-NL" sz="1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A16261C-635F-9684-B490-3C02B353C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653" y="4724400"/>
            <a:ext cx="1487122" cy="9036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19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5833E-6 3.7037E-7 L 0.23997 -0.547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-2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Afbeelding 55">
            <a:extLst>
              <a:ext uri="{FF2B5EF4-FFF2-40B4-BE49-F238E27FC236}">
                <a16:creationId xmlns:a16="http://schemas.microsoft.com/office/drawing/2014/main" id="{08DC8BB8-7B29-8C9A-7CA8-035CB5BBA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95" y="2422175"/>
            <a:ext cx="1214326" cy="2320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800551B-0340-B0E6-22D0-E99D3E01FF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718" y="2658180"/>
            <a:ext cx="1106426" cy="2221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Afbeelding 59">
            <a:extLst>
              <a:ext uri="{FF2B5EF4-FFF2-40B4-BE49-F238E27FC236}">
                <a16:creationId xmlns:a16="http://schemas.microsoft.com/office/drawing/2014/main" id="{3400B77E-2D81-9790-0D47-5D8FFA22ED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6" y="2728626"/>
            <a:ext cx="1143002" cy="2320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5380E9C-498A-15DB-3720-44D3C750DB54}"/>
              </a:ext>
            </a:extLst>
          </p:cNvPr>
          <p:cNvSpPr txBox="1"/>
          <p:nvPr/>
        </p:nvSpPr>
        <p:spPr>
          <a:xfrm>
            <a:off x="868005" y="518542"/>
            <a:ext cx="10871711" cy="10132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</a:pPr>
            <a:r>
              <a:rPr lang="nl-NL" sz="4000" kern="1400" dirty="0">
                <a:ln>
                  <a:noFill/>
                </a:ln>
                <a:solidFill>
                  <a:srgbClr val="3D2720"/>
                </a:solidFill>
                <a:effectLst/>
                <a:latin typeface="Century Gothic" panose="020B0502020202020204" pitchFamily="34" charset="0"/>
              </a:rPr>
              <a:t>Heer, wijs ons de weg en moedig ons aan!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11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50" name="Afbeelding 49">
            <a:extLst>
              <a:ext uri="{FF2B5EF4-FFF2-40B4-BE49-F238E27FC236}">
                <a16:creationId xmlns:a16="http://schemas.microsoft.com/office/drawing/2014/main" id="{F896F083-6197-CA25-EC61-DB15314416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658" y="2249303"/>
            <a:ext cx="1214326" cy="2320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A0618B3-9339-09D0-3540-E94610C2F6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57" y="2563531"/>
            <a:ext cx="1172263" cy="2229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Afbeelding 51">
            <a:extLst>
              <a:ext uri="{FF2B5EF4-FFF2-40B4-BE49-F238E27FC236}">
                <a16:creationId xmlns:a16="http://schemas.microsoft.com/office/drawing/2014/main" id="{353D0A4D-68B4-7323-524B-4FF75AE6BA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952" y="2419313"/>
            <a:ext cx="1143002" cy="2320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52FC852B-66FF-DAC7-8C4B-920217C491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812" y="2276271"/>
            <a:ext cx="1166777" cy="2229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3E39FAF5-BD09-6E9E-A208-826E629770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34" y="3205632"/>
            <a:ext cx="1214326" cy="2320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8" name="Afbeelding 57">
            <a:extLst>
              <a:ext uri="{FF2B5EF4-FFF2-40B4-BE49-F238E27FC236}">
                <a16:creationId xmlns:a16="http://schemas.microsoft.com/office/drawing/2014/main" id="{B4811A86-91FE-9A9A-F185-EC7FEA4BC4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76" y="2728626"/>
            <a:ext cx="1143002" cy="2320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CC14100B-97B2-A2EF-4135-7D94A24080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230" y="3078661"/>
            <a:ext cx="1214326" cy="2320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E803AE10-33B3-0915-E4B4-AC4F59F5A1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474" y="2354854"/>
            <a:ext cx="1106426" cy="2229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Afbeelding 61">
            <a:extLst>
              <a:ext uri="{FF2B5EF4-FFF2-40B4-BE49-F238E27FC236}">
                <a16:creationId xmlns:a16="http://schemas.microsoft.com/office/drawing/2014/main" id="{3D561458-5970-DC1A-018A-262B2AD2B4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026" y="3100214"/>
            <a:ext cx="1143002" cy="2320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E6FCF72-E2D9-164E-3800-C0860EED2F6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240" y="3367652"/>
            <a:ext cx="1174092" cy="2229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334F2930-A4ED-9852-6E5D-C4F039353A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764" y="3480645"/>
            <a:ext cx="1172263" cy="2229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101F9753-8CDC-1ECB-FDC4-902DD6D949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277" y="3631404"/>
            <a:ext cx="1172263" cy="2229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6629602B-81A4-4F96-FA28-A3E57D4571C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362" y="3803910"/>
            <a:ext cx="1108255" cy="2229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9BF960D6-1A7D-5CC1-08EF-56150351223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76" y="3479456"/>
            <a:ext cx="1214326" cy="2320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B52E6B3E-CCF3-75C2-E214-E02ECE87CF6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077" y="3235938"/>
            <a:ext cx="1174092" cy="2229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3B2225A-733A-6341-1938-624A389821F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90" y="3818964"/>
            <a:ext cx="1099111" cy="2232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030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75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75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75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75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75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75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75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75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75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75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82</Words>
  <Application>Microsoft Office PowerPoint</Application>
  <PresentationFormat>Breedbeeld</PresentationFormat>
  <Paragraphs>18</Paragraphs>
  <Slides>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Kantoorthema</vt:lpstr>
      <vt:lpstr>Vertel het Maar  Paasproject 2024 Kiezen voor vertrouwen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Kiezen voor vertrouwen</dc:title>
  <dc:creator>Carole van Dueren den Hollander-Heming</dc:creator>
  <cp:lastModifiedBy>Carole van Dueren den Hollander-Heming</cp:lastModifiedBy>
  <cp:revision>36</cp:revision>
  <dcterms:created xsi:type="dcterms:W3CDTF">2023-12-31T09:32:00Z</dcterms:created>
  <dcterms:modified xsi:type="dcterms:W3CDTF">2024-01-03T10:41:02Z</dcterms:modified>
</cp:coreProperties>
</file>