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4" r:id="rId6"/>
    <p:sldId id="282" r:id="rId7"/>
    <p:sldId id="281" r:id="rId8"/>
    <p:sldId id="280" r:id="rId9"/>
    <p:sldId id="275" r:id="rId10"/>
    <p:sldId id="283" r:id="rId11"/>
    <p:sldId id="288" r:id="rId12"/>
    <p:sldId id="287" r:id="rId13"/>
    <p:sldId id="286" r:id="rId14"/>
    <p:sldId id="285" r:id="rId15"/>
    <p:sldId id="284" r:id="rId16"/>
    <p:sldId id="289" r:id="rId17"/>
    <p:sldId id="290" r:id="rId18"/>
    <p:sldId id="291" r:id="rId19"/>
    <p:sldId id="292" r:id="rId20"/>
    <p:sldId id="293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22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0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02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12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99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42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99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2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65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7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97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04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5990"/>
            <a:ext cx="1273629" cy="6016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1" y="2150006"/>
            <a:ext cx="8199137" cy="15240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228805" y="3509963"/>
            <a:ext cx="222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Kerstproject 2023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6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8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23230" r="104" b="239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16" y="4630742"/>
            <a:ext cx="2342284" cy="11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F5431B4F7194DA517CAB231DCDDFA" ma:contentTypeVersion="17" ma:contentTypeDescription="Een nieuw document maken." ma:contentTypeScope="" ma:versionID="28d5a362e7fe88f159fcde302bed28d8">
  <xsd:schema xmlns:xsd="http://www.w3.org/2001/XMLSchema" xmlns:xs="http://www.w3.org/2001/XMLSchema" xmlns:p="http://schemas.microsoft.com/office/2006/metadata/properties" xmlns:ns3="7bb6d1fa-443b-4673-b759-13a3f4860724" xmlns:ns4="0f3b7db0-bf1a-4f7e-9fd0-d724cd09c57b" targetNamespace="http://schemas.microsoft.com/office/2006/metadata/properties" ma:root="true" ma:fieldsID="64cf38a116d078abc5e60c37a9b0edcf" ns3:_="" ns4:_="">
    <xsd:import namespace="7bb6d1fa-443b-4673-b759-13a3f4860724"/>
    <xsd:import namespace="0f3b7db0-bf1a-4f7e-9fd0-d724cd09c5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6d1fa-443b-4673-b759-13a3f48607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b7db0-bf1a-4f7e-9fd0-d724cd09c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3b7db0-bf1a-4f7e-9fd0-d724cd09c5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4995CD-2B9D-4848-A7C9-A0283AB73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b6d1fa-443b-4673-b759-13a3f4860724"/>
    <ds:schemaRef ds:uri="0f3b7db0-bf1a-4f7e-9fd0-d724cd09c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888742-0E7A-4E3E-91F5-3E0C98AFB1C8}">
  <ds:schemaRefs>
    <ds:schemaRef ds:uri="http://purl.org/dc/elements/1.1/"/>
    <ds:schemaRef ds:uri="0f3b7db0-bf1a-4f7e-9fd0-d724cd09c57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bb6d1fa-443b-4673-b759-13a3f48607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DF79D0-01F8-46F4-BE36-A4113AF8CC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2</Words>
  <Application>Microsoft Office PowerPoint</Application>
  <PresentationFormat>Diavoorstelling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ROC West-Brabant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Blaas, Renate</dc:creator>
  <cp:lastModifiedBy>Blaas, Renate</cp:lastModifiedBy>
  <cp:revision>17</cp:revision>
  <dcterms:created xsi:type="dcterms:W3CDTF">2023-10-29T07:56:02Z</dcterms:created>
  <dcterms:modified xsi:type="dcterms:W3CDTF">2023-11-12T13:18:08Z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0x010100615F5431B4F7194DA517CAB231DCDDFA</vt:lpwstr>
  </property>
</Properties>
</file>