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75" r:id="rId2"/>
    <p:sldId id="266" r:id="rId3"/>
    <p:sldId id="261" r:id="rId4"/>
    <p:sldId id="270" r:id="rId5"/>
    <p:sldId id="262" r:id="rId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BA8"/>
    <a:srgbClr val="000000"/>
    <a:srgbClr val="FFFBBC"/>
    <a:srgbClr val="E6E6E6"/>
    <a:srgbClr val="FFFBDB"/>
    <a:srgbClr val="FDC405"/>
    <a:srgbClr val="830000"/>
    <a:srgbClr val="905617"/>
    <a:srgbClr val="FFDCB5"/>
    <a:srgbClr val="C301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75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969159-52AE-41BF-BC60-8758B2FC6AAF}" type="datetimeFigureOut">
              <a:rPr lang="nl-NL" smtClean="0"/>
              <a:t>24-4-2023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3505D-1516-45DC-B6E8-223B2BDCFF49}" type="slidenum">
              <a:rPr lang="nl-NL" smtClean="0"/>
              <a:t>‹nr.›</a:t>
            </a:fld>
            <a:endParaRPr lang="nl-NL"/>
          </a:p>
        </p:txBody>
      </p:sp>
    </p:spTree>
    <p:extLst>
      <p:ext uri="{BB962C8B-B14F-4D97-AF65-F5344CB8AC3E}">
        <p14:creationId xmlns:p14="http://schemas.microsoft.com/office/powerpoint/2010/main" val="470574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Startdia</a:t>
            </a:r>
            <a:r>
              <a:rPr lang="nl-NL" dirty="0"/>
              <a:t> Pinksterproject 2023</a:t>
            </a:r>
          </a:p>
          <a:p>
            <a:endParaRPr lang="nl-NL" dirty="0"/>
          </a:p>
        </p:txBody>
      </p:sp>
      <p:sp>
        <p:nvSpPr>
          <p:cNvPr id="4" name="Tijdelijke aanduiding voor dianummer 3"/>
          <p:cNvSpPr>
            <a:spLocks noGrp="1"/>
          </p:cNvSpPr>
          <p:nvPr>
            <p:ph type="sldNum" sz="quarter" idx="5"/>
          </p:nvPr>
        </p:nvSpPr>
        <p:spPr/>
        <p:txBody>
          <a:bodyPr/>
          <a:lstStyle/>
          <a:p>
            <a:fld id="{3CA3505D-1516-45DC-B6E8-223B2BDCFF49}" type="slidenum">
              <a:rPr lang="nl-NL" smtClean="0"/>
              <a:t>1</a:t>
            </a:fld>
            <a:endParaRPr lang="nl-NL"/>
          </a:p>
        </p:txBody>
      </p:sp>
    </p:spTree>
    <p:extLst>
      <p:ext uri="{BB962C8B-B14F-4D97-AF65-F5344CB8AC3E}">
        <p14:creationId xmlns:p14="http://schemas.microsoft.com/office/powerpoint/2010/main" val="3224993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Projectthema</a:t>
            </a:r>
          </a:p>
        </p:txBody>
      </p:sp>
      <p:sp>
        <p:nvSpPr>
          <p:cNvPr id="4" name="Tijdelijke aanduiding voor dianummer 3"/>
          <p:cNvSpPr>
            <a:spLocks noGrp="1"/>
          </p:cNvSpPr>
          <p:nvPr>
            <p:ph type="sldNum" sz="quarter" idx="5"/>
          </p:nvPr>
        </p:nvSpPr>
        <p:spPr/>
        <p:txBody>
          <a:bodyPr/>
          <a:lstStyle/>
          <a:p>
            <a:fld id="{3CA3505D-1516-45DC-B6E8-223B2BDCFF49}" type="slidenum">
              <a:rPr lang="nl-NL" smtClean="0"/>
              <a:t>2</a:t>
            </a:fld>
            <a:endParaRPr lang="nl-NL"/>
          </a:p>
        </p:txBody>
      </p:sp>
    </p:spTree>
    <p:extLst>
      <p:ext uri="{BB962C8B-B14F-4D97-AF65-F5344CB8AC3E}">
        <p14:creationId xmlns:p14="http://schemas.microsoft.com/office/powerpoint/2010/main" val="3202115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dirty="0">
                <a:effectLst/>
                <a:latin typeface="Calibri" panose="020F0502020204030204" pitchFamily="34" charset="0"/>
                <a:ea typeface="Calibri" panose="020F0502020204030204" pitchFamily="34" charset="0"/>
                <a:cs typeface="Times New Roman" panose="02020603050405020304" pitchFamily="18" charset="0"/>
              </a:rPr>
              <a:t>Verbeelding bij thema</a:t>
            </a:r>
          </a:p>
          <a:p>
            <a:endParaRPr lang="nl-NL" dirty="0"/>
          </a:p>
        </p:txBody>
      </p:sp>
      <p:sp>
        <p:nvSpPr>
          <p:cNvPr id="4" name="Tijdelijke aanduiding voor dianummer 3"/>
          <p:cNvSpPr>
            <a:spLocks noGrp="1"/>
          </p:cNvSpPr>
          <p:nvPr>
            <p:ph type="sldNum" sz="quarter" idx="5"/>
          </p:nvPr>
        </p:nvSpPr>
        <p:spPr/>
        <p:txBody>
          <a:bodyPr/>
          <a:lstStyle/>
          <a:p>
            <a:fld id="{3CA3505D-1516-45DC-B6E8-223B2BDCFF49}" type="slidenum">
              <a:rPr lang="nl-NL" smtClean="0"/>
              <a:t>3</a:t>
            </a:fld>
            <a:endParaRPr lang="nl-NL"/>
          </a:p>
        </p:txBody>
      </p:sp>
    </p:spTree>
    <p:extLst>
      <p:ext uri="{BB962C8B-B14F-4D97-AF65-F5344CB8AC3E}">
        <p14:creationId xmlns:p14="http://schemas.microsoft.com/office/powerpoint/2010/main" val="906050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dirty="0">
                <a:effectLst/>
                <a:latin typeface="Calibri" panose="020F0502020204030204" pitchFamily="34" charset="0"/>
                <a:ea typeface="Calibri" panose="020F0502020204030204" pitchFamily="34" charset="0"/>
                <a:cs typeface="Times New Roman" panose="02020603050405020304" pitchFamily="18" charset="0"/>
              </a:rPr>
              <a:t>Uitleg verbeelding</a:t>
            </a:r>
          </a:p>
          <a:p>
            <a:endParaRPr lang="nl-NL" dirty="0"/>
          </a:p>
        </p:txBody>
      </p:sp>
      <p:sp>
        <p:nvSpPr>
          <p:cNvPr id="4" name="Tijdelijke aanduiding voor dianummer 3"/>
          <p:cNvSpPr>
            <a:spLocks noGrp="1"/>
          </p:cNvSpPr>
          <p:nvPr>
            <p:ph type="sldNum" sz="quarter" idx="5"/>
          </p:nvPr>
        </p:nvSpPr>
        <p:spPr/>
        <p:txBody>
          <a:bodyPr/>
          <a:lstStyle/>
          <a:p>
            <a:fld id="{3CA3505D-1516-45DC-B6E8-223B2BDCFF49}" type="slidenum">
              <a:rPr lang="nl-NL" smtClean="0"/>
              <a:t>4</a:t>
            </a:fld>
            <a:endParaRPr lang="nl-NL"/>
          </a:p>
        </p:txBody>
      </p:sp>
    </p:spTree>
    <p:extLst>
      <p:ext uri="{BB962C8B-B14F-4D97-AF65-F5344CB8AC3E}">
        <p14:creationId xmlns:p14="http://schemas.microsoft.com/office/powerpoint/2010/main" val="2283268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Afsluitende dia</a:t>
            </a:r>
          </a:p>
        </p:txBody>
      </p:sp>
      <p:sp>
        <p:nvSpPr>
          <p:cNvPr id="4" name="Tijdelijke aanduiding voor dianummer 3"/>
          <p:cNvSpPr>
            <a:spLocks noGrp="1"/>
          </p:cNvSpPr>
          <p:nvPr>
            <p:ph type="sldNum" sz="quarter" idx="5"/>
          </p:nvPr>
        </p:nvSpPr>
        <p:spPr/>
        <p:txBody>
          <a:bodyPr/>
          <a:lstStyle/>
          <a:p>
            <a:fld id="{3CA3505D-1516-45DC-B6E8-223B2BDCFF49}" type="slidenum">
              <a:rPr lang="nl-NL" smtClean="0"/>
              <a:t>5</a:t>
            </a:fld>
            <a:endParaRPr lang="nl-NL"/>
          </a:p>
        </p:txBody>
      </p:sp>
    </p:spTree>
    <p:extLst>
      <p:ext uri="{BB962C8B-B14F-4D97-AF65-F5344CB8AC3E}">
        <p14:creationId xmlns:p14="http://schemas.microsoft.com/office/powerpoint/2010/main" val="2671572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CB8FD1-E2CD-773D-E2B8-570C033C127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31CFE5E-062F-F8DE-0F6B-6C34DE1466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082FB97-3ED1-0D3D-9FF3-253EF7EEC22F}"/>
              </a:ext>
            </a:extLst>
          </p:cNvPr>
          <p:cNvSpPr>
            <a:spLocks noGrp="1"/>
          </p:cNvSpPr>
          <p:nvPr>
            <p:ph type="dt" sz="half" idx="10"/>
          </p:nvPr>
        </p:nvSpPr>
        <p:spPr/>
        <p:txBody>
          <a:bodyPr/>
          <a:lstStyle/>
          <a:p>
            <a:fld id="{39898475-FDD3-4218-BE5D-5671BE795C37}" type="datetimeFigureOut">
              <a:rPr lang="nl-NL" smtClean="0"/>
              <a:t>24-4-2023</a:t>
            </a:fld>
            <a:endParaRPr lang="nl-NL"/>
          </a:p>
        </p:txBody>
      </p:sp>
      <p:sp>
        <p:nvSpPr>
          <p:cNvPr id="5" name="Tijdelijke aanduiding voor voettekst 4">
            <a:extLst>
              <a:ext uri="{FF2B5EF4-FFF2-40B4-BE49-F238E27FC236}">
                <a16:creationId xmlns:a16="http://schemas.microsoft.com/office/drawing/2014/main" id="{8F2588D2-AD73-E2E5-5940-07B4ED97D8E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124D694-F932-A08B-2513-56429F4AD924}"/>
              </a:ext>
            </a:extLst>
          </p:cNvPr>
          <p:cNvSpPr>
            <a:spLocks noGrp="1"/>
          </p:cNvSpPr>
          <p:nvPr>
            <p:ph type="sldNum" sz="quarter" idx="12"/>
          </p:nvPr>
        </p:nvSpPr>
        <p:spPr/>
        <p:txBody>
          <a:bodyPr/>
          <a:lstStyle/>
          <a:p>
            <a:fld id="{FCDF6B32-0BCF-458D-9AE6-B7290E2C9042}" type="slidenum">
              <a:rPr lang="nl-NL" smtClean="0"/>
              <a:t>‹nr.›</a:t>
            </a:fld>
            <a:endParaRPr lang="nl-NL"/>
          </a:p>
        </p:txBody>
      </p:sp>
    </p:spTree>
    <p:extLst>
      <p:ext uri="{BB962C8B-B14F-4D97-AF65-F5344CB8AC3E}">
        <p14:creationId xmlns:p14="http://schemas.microsoft.com/office/powerpoint/2010/main" val="3595233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AE62F8-49FF-FA3F-747F-7089CFB1E53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AF6BCE20-79B8-5360-67DF-5E8943E13DA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FCD9DF4-0704-6164-DC99-427BBEBD66D6}"/>
              </a:ext>
            </a:extLst>
          </p:cNvPr>
          <p:cNvSpPr>
            <a:spLocks noGrp="1"/>
          </p:cNvSpPr>
          <p:nvPr>
            <p:ph type="dt" sz="half" idx="10"/>
          </p:nvPr>
        </p:nvSpPr>
        <p:spPr/>
        <p:txBody>
          <a:bodyPr/>
          <a:lstStyle/>
          <a:p>
            <a:fld id="{39898475-FDD3-4218-BE5D-5671BE795C37}" type="datetimeFigureOut">
              <a:rPr lang="nl-NL" smtClean="0"/>
              <a:t>24-4-2023</a:t>
            </a:fld>
            <a:endParaRPr lang="nl-NL"/>
          </a:p>
        </p:txBody>
      </p:sp>
      <p:sp>
        <p:nvSpPr>
          <p:cNvPr id="5" name="Tijdelijke aanduiding voor voettekst 4">
            <a:extLst>
              <a:ext uri="{FF2B5EF4-FFF2-40B4-BE49-F238E27FC236}">
                <a16:creationId xmlns:a16="http://schemas.microsoft.com/office/drawing/2014/main" id="{1271C0A0-4A8B-49FC-12DC-D9301672AFF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86302B2-C68B-EB3C-9949-79F9EB020E5C}"/>
              </a:ext>
            </a:extLst>
          </p:cNvPr>
          <p:cNvSpPr>
            <a:spLocks noGrp="1"/>
          </p:cNvSpPr>
          <p:nvPr>
            <p:ph type="sldNum" sz="quarter" idx="12"/>
          </p:nvPr>
        </p:nvSpPr>
        <p:spPr/>
        <p:txBody>
          <a:bodyPr/>
          <a:lstStyle/>
          <a:p>
            <a:fld id="{FCDF6B32-0BCF-458D-9AE6-B7290E2C9042}" type="slidenum">
              <a:rPr lang="nl-NL" smtClean="0"/>
              <a:t>‹nr.›</a:t>
            </a:fld>
            <a:endParaRPr lang="nl-NL"/>
          </a:p>
        </p:txBody>
      </p:sp>
    </p:spTree>
    <p:extLst>
      <p:ext uri="{BB962C8B-B14F-4D97-AF65-F5344CB8AC3E}">
        <p14:creationId xmlns:p14="http://schemas.microsoft.com/office/powerpoint/2010/main" val="657433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AD62DA2-D06D-5F24-FC09-B7D85FA3D77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34545672-B1F8-EB85-006C-6FAB7B01BCC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52509CB-AAE7-A1AC-B806-C5278D432367}"/>
              </a:ext>
            </a:extLst>
          </p:cNvPr>
          <p:cNvSpPr>
            <a:spLocks noGrp="1"/>
          </p:cNvSpPr>
          <p:nvPr>
            <p:ph type="dt" sz="half" idx="10"/>
          </p:nvPr>
        </p:nvSpPr>
        <p:spPr/>
        <p:txBody>
          <a:bodyPr/>
          <a:lstStyle/>
          <a:p>
            <a:fld id="{39898475-FDD3-4218-BE5D-5671BE795C37}" type="datetimeFigureOut">
              <a:rPr lang="nl-NL" smtClean="0"/>
              <a:t>24-4-2023</a:t>
            </a:fld>
            <a:endParaRPr lang="nl-NL"/>
          </a:p>
        </p:txBody>
      </p:sp>
      <p:sp>
        <p:nvSpPr>
          <p:cNvPr id="5" name="Tijdelijke aanduiding voor voettekst 4">
            <a:extLst>
              <a:ext uri="{FF2B5EF4-FFF2-40B4-BE49-F238E27FC236}">
                <a16:creationId xmlns:a16="http://schemas.microsoft.com/office/drawing/2014/main" id="{F95D7846-A288-38ED-2BF5-BE17BF9E2ED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7B837A8-6CF9-B8CC-D10E-B3B77BFCE4FB}"/>
              </a:ext>
            </a:extLst>
          </p:cNvPr>
          <p:cNvSpPr>
            <a:spLocks noGrp="1"/>
          </p:cNvSpPr>
          <p:nvPr>
            <p:ph type="sldNum" sz="quarter" idx="12"/>
          </p:nvPr>
        </p:nvSpPr>
        <p:spPr/>
        <p:txBody>
          <a:bodyPr/>
          <a:lstStyle/>
          <a:p>
            <a:fld id="{FCDF6B32-0BCF-458D-9AE6-B7290E2C9042}" type="slidenum">
              <a:rPr lang="nl-NL" smtClean="0"/>
              <a:t>‹nr.›</a:t>
            </a:fld>
            <a:endParaRPr lang="nl-NL"/>
          </a:p>
        </p:txBody>
      </p:sp>
    </p:spTree>
    <p:extLst>
      <p:ext uri="{BB962C8B-B14F-4D97-AF65-F5344CB8AC3E}">
        <p14:creationId xmlns:p14="http://schemas.microsoft.com/office/powerpoint/2010/main" val="2420888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945868-3379-0821-348F-E3CB15FB558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0A6CF1C-AD59-0A34-FF35-C88024EED83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792719B-9F5B-9689-C46C-2A7AB7D9CAF6}"/>
              </a:ext>
            </a:extLst>
          </p:cNvPr>
          <p:cNvSpPr>
            <a:spLocks noGrp="1"/>
          </p:cNvSpPr>
          <p:nvPr>
            <p:ph type="dt" sz="half" idx="10"/>
          </p:nvPr>
        </p:nvSpPr>
        <p:spPr/>
        <p:txBody>
          <a:bodyPr/>
          <a:lstStyle/>
          <a:p>
            <a:fld id="{39898475-FDD3-4218-BE5D-5671BE795C37}" type="datetimeFigureOut">
              <a:rPr lang="nl-NL" smtClean="0"/>
              <a:t>24-4-2023</a:t>
            </a:fld>
            <a:endParaRPr lang="nl-NL"/>
          </a:p>
        </p:txBody>
      </p:sp>
      <p:sp>
        <p:nvSpPr>
          <p:cNvPr id="5" name="Tijdelijke aanduiding voor voettekst 4">
            <a:extLst>
              <a:ext uri="{FF2B5EF4-FFF2-40B4-BE49-F238E27FC236}">
                <a16:creationId xmlns:a16="http://schemas.microsoft.com/office/drawing/2014/main" id="{2DA47068-EE31-62AD-FCE7-468A90B1E9E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A27410D-64C9-1E1D-E60A-1C7CB269A4A0}"/>
              </a:ext>
            </a:extLst>
          </p:cNvPr>
          <p:cNvSpPr>
            <a:spLocks noGrp="1"/>
          </p:cNvSpPr>
          <p:nvPr>
            <p:ph type="sldNum" sz="quarter" idx="12"/>
          </p:nvPr>
        </p:nvSpPr>
        <p:spPr/>
        <p:txBody>
          <a:bodyPr/>
          <a:lstStyle/>
          <a:p>
            <a:fld id="{FCDF6B32-0BCF-458D-9AE6-B7290E2C9042}" type="slidenum">
              <a:rPr lang="nl-NL" smtClean="0"/>
              <a:t>‹nr.›</a:t>
            </a:fld>
            <a:endParaRPr lang="nl-NL"/>
          </a:p>
        </p:txBody>
      </p:sp>
    </p:spTree>
    <p:extLst>
      <p:ext uri="{BB962C8B-B14F-4D97-AF65-F5344CB8AC3E}">
        <p14:creationId xmlns:p14="http://schemas.microsoft.com/office/powerpoint/2010/main" val="3099026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8D2B26-7FF1-149F-216C-D7C6377C10A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409CBB4-8598-4DE3-28EF-46D6A49A82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BC181A4-AEB6-080A-D154-7C1D5D6B00DC}"/>
              </a:ext>
            </a:extLst>
          </p:cNvPr>
          <p:cNvSpPr>
            <a:spLocks noGrp="1"/>
          </p:cNvSpPr>
          <p:nvPr>
            <p:ph type="dt" sz="half" idx="10"/>
          </p:nvPr>
        </p:nvSpPr>
        <p:spPr/>
        <p:txBody>
          <a:bodyPr/>
          <a:lstStyle/>
          <a:p>
            <a:fld id="{39898475-FDD3-4218-BE5D-5671BE795C37}" type="datetimeFigureOut">
              <a:rPr lang="nl-NL" smtClean="0"/>
              <a:t>24-4-2023</a:t>
            </a:fld>
            <a:endParaRPr lang="nl-NL"/>
          </a:p>
        </p:txBody>
      </p:sp>
      <p:sp>
        <p:nvSpPr>
          <p:cNvPr id="5" name="Tijdelijke aanduiding voor voettekst 4">
            <a:extLst>
              <a:ext uri="{FF2B5EF4-FFF2-40B4-BE49-F238E27FC236}">
                <a16:creationId xmlns:a16="http://schemas.microsoft.com/office/drawing/2014/main" id="{0AE70D7A-390F-86D4-7C21-B0A21E673D9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AA5270A-CE0C-1200-B5B2-E07D3F803CAA}"/>
              </a:ext>
            </a:extLst>
          </p:cNvPr>
          <p:cNvSpPr>
            <a:spLocks noGrp="1"/>
          </p:cNvSpPr>
          <p:nvPr>
            <p:ph type="sldNum" sz="quarter" idx="12"/>
          </p:nvPr>
        </p:nvSpPr>
        <p:spPr/>
        <p:txBody>
          <a:bodyPr/>
          <a:lstStyle/>
          <a:p>
            <a:fld id="{FCDF6B32-0BCF-458D-9AE6-B7290E2C9042}" type="slidenum">
              <a:rPr lang="nl-NL" smtClean="0"/>
              <a:t>‹nr.›</a:t>
            </a:fld>
            <a:endParaRPr lang="nl-NL"/>
          </a:p>
        </p:txBody>
      </p:sp>
    </p:spTree>
    <p:extLst>
      <p:ext uri="{BB962C8B-B14F-4D97-AF65-F5344CB8AC3E}">
        <p14:creationId xmlns:p14="http://schemas.microsoft.com/office/powerpoint/2010/main" val="62537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F03926-AEB1-4279-BE71-ECA12B5951E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EE557D0-D617-6F58-1F33-51A4A12E099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051794E-8664-BA11-3304-2F2C2B74A7B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6E935DE-9894-AD43-10D2-D79F1B3B4117}"/>
              </a:ext>
            </a:extLst>
          </p:cNvPr>
          <p:cNvSpPr>
            <a:spLocks noGrp="1"/>
          </p:cNvSpPr>
          <p:nvPr>
            <p:ph type="dt" sz="half" idx="10"/>
          </p:nvPr>
        </p:nvSpPr>
        <p:spPr/>
        <p:txBody>
          <a:bodyPr/>
          <a:lstStyle/>
          <a:p>
            <a:fld id="{39898475-FDD3-4218-BE5D-5671BE795C37}" type="datetimeFigureOut">
              <a:rPr lang="nl-NL" smtClean="0"/>
              <a:t>24-4-2023</a:t>
            </a:fld>
            <a:endParaRPr lang="nl-NL"/>
          </a:p>
        </p:txBody>
      </p:sp>
      <p:sp>
        <p:nvSpPr>
          <p:cNvPr id="6" name="Tijdelijke aanduiding voor voettekst 5">
            <a:extLst>
              <a:ext uri="{FF2B5EF4-FFF2-40B4-BE49-F238E27FC236}">
                <a16:creationId xmlns:a16="http://schemas.microsoft.com/office/drawing/2014/main" id="{9298C294-7D45-77E2-EA40-2C0CB2D4B67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04AA2C9-3EA2-84E6-DD2E-474D2C7E2187}"/>
              </a:ext>
            </a:extLst>
          </p:cNvPr>
          <p:cNvSpPr>
            <a:spLocks noGrp="1"/>
          </p:cNvSpPr>
          <p:nvPr>
            <p:ph type="sldNum" sz="quarter" idx="12"/>
          </p:nvPr>
        </p:nvSpPr>
        <p:spPr/>
        <p:txBody>
          <a:bodyPr/>
          <a:lstStyle/>
          <a:p>
            <a:fld id="{FCDF6B32-0BCF-458D-9AE6-B7290E2C9042}" type="slidenum">
              <a:rPr lang="nl-NL" smtClean="0"/>
              <a:t>‹nr.›</a:t>
            </a:fld>
            <a:endParaRPr lang="nl-NL"/>
          </a:p>
        </p:txBody>
      </p:sp>
    </p:spTree>
    <p:extLst>
      <p:ext uri="{BB962C8B-B14F-4D97-AF65-F5344CB8AC3E}">
        <p14:creationId xmlns:p14="http://schemas.microsoft.com/office/powerpoint/2010/main" val="1564103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600DD9-1BD8-65C6-7457-0049A5B1110A}"/>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F3130BA-63A2-4F72-2B98-01A3084853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7224DD8-9348-9096-DD66-87F09E76BF3C}"/>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FE21D57-14AD-5F64-106C-43A6F1CF2D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2548C6F-EC20-9357-65D3-DD874D063BC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E88C70C-A690-9CC9-7CC9-42364476D64B}"/>
              </a:ext>
            </a:extLst>
          </p:cNvPr>
          <p:cNvSpPr>
            <a:spLocks noGrp="1"/>
          </p:cNvSpPr>
          <p:nvPr>
            <p:ph type="dt" sz="half" idx="10"/>
          </p:nvPr>
        </p:nvSpPr>
        <p:spPr/>
        <p:txBody>
          <a:bodyPr/>
          <a:lstStyle/>
          <a:p>
            <a:fld id="{39898475-FDD3-4218-BE5D-5671BE795C37}" type="datetimeFigureOut">
              <a:rPr lang="nl-NL" smtClean="0"/>
              <a:t>24-4-2023</a:t>
            </a:fld>
            <a:endParaRPr lang="nl-NL"/>
          </a:p>
        </p:txBody>
      </p:sp>
      <p:sp>
        <p:nvSpPr>
          <p:cNvPr id="8" name="Tijdelijke aanduiding voor voettekst 7">
            <a:extLst>
              <a:ext uri="{FF2B5EF4-FFF2-40B4-BE49-F238E27FC236}">
                <a16:creationId xmlns:a16="http://schemas.microsoft.com/office/drawing/2014/main" id="{E05EBB29-C233-A91E-0C1F-471B1DB64125}"/>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593E7A68-B13A-9F47-21A3-E7BBC8F61D6B}"/>
              </a:ext>
            </a:extLst>
          </p:cNvPr>
          <p:cNvSpPr>
            <a:spLocks noGrp="1"/>
          </p:cNvSpPr>
          <p:nvPr>
            <p:ph type="sldNum" sz="quarter" idx="12"/>
          </p:nvPr>
        </p:nvSpPr>
        <p:spPr/>
        <p:txBody>
          <a:bodyPr/>
          <a:lstStyle/>
          <a:p>
            <a:fld id="{FCDF6B32-0BCF-458D-9AE6-B7290E2C9042}" type="slidenum">
              <a:rPr lang="nl-NL" smtClean="0"/>
              <a:t>‹nr.›</a:t>
            </a:fld>
            <a:endParaRPr lang="nl-NL"/>
          </a:p>
        </p:txBody>
      </p:sp>
    </p:spTree>
    <p:extLst>
      <p:ext uri="{BB962C8B-B14F-4D97-AF65-F5344CB8AC3E}">
        <p14:creationId xmlns:p14="http://schemas.microsoft.com/office/powerpoint/2010/main" val="89364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2E7DEA-B5C0-BD18-6AA9-6BEDFC3B8519}"/>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D0A45F1-B039-D345-31D0-E35F0E88DE80}"/>
              </a:ext>
            </a:extLst>
          </p:cNvPr>
          <p:cNvSpPr>
            <a:spLocks noGrp="1"/>
          </p:cNvSpPr>
          <p:nvPr>
            <p:ph type="dt" sz="half" idx="10"/>
          </p:nvPr>
        </p:nvSpPr>
        <p:spPr/>
        <p:txBody>
          <a:bodyPr/>
          <a:lstStyle/>
          <a:p>
            <a:fld id="{39898475-FDD3-4218-BE5D-5671BE795C37}" type="datetimeFigureOut">
              <a:rPr lang="nl-NL" smtClean="0"/>
              <a:t>24-4-2023</a:t>
            </a:fld>
            <a:endParaRPr lang="nl-NL"/>
          </a:p>
        </p:txBody>
      </p:sp>
      <p:sp>
        <p:nvSpPr>
          <p:cNvPr id="4" name="Tijdelijke aanduiding voor voettekst 3">
            <a:extLst>
              <a:ext uri="{FF2B5EF4-FFF2-40B4-BE49-F238E27FC236}">
                <a16:creationId xmlns:a16="http://schemas.microsoft.com/office/drawing/2014/main" id="{D17263DB-8CA2-4FDA-1A8C-D52D1C7B418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45F92865-3A18-8846-C25B-1DF9B765BB87}"/>
              </a:ext>
            </a:extLst>
          </p:cNvPr>
          <p:cNvSpPr>
            <a:spLocks noGrp="1"/>
          </p:cNvSpPr>
          <p:nvPr>
            <p:ph type="sldNum" sz="quarter" idx="12"/>
          </p:nvPr>
        </p:nvSpPr>
        <p:spPr/>
        <p:txBody>
          <a:bodyPr/>
          <a:lstStyle/>
          <a:p>
            <a:fld id="{FCDF6B32-0BCF-458D-9AE6-B7290E2C9042}" type="slidenum">
              <a:rPr lang="nl-NL" smtClean="0"/>
              <a:t>‹nr.›</a:t>
            </a:fld>
            <a:endParaRPr lang="nl-NL"/>
          </a:p>
        </p:txBody>
      </p:sp>
    </p:spTree>
    <p:extLst>
      <p:ext uri="{BB962C8B-B14F-4D97-AF65-F5344CB8AC3E}">
        <p14:creationId xmlns:p14="http://schemas.microsoft.com/office/powerpoint/2010/main" val="3710281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5BA2053-88A5-E842-9512-ACBE16E1B801}"/>
              </a:ext>
            </a:extLst>
          </p:cNvPr>
          <p:cNvSpPr>
            <a:spLocks noGrp="1"/>
          </p:cNvSpPr>
          <p:nvPr>
            <p:ph type="dt" sz="half" idx="10"/>
          </p:nvPr>
        </p:nvSpPr>
        <p:spPr/>
        <p:txBody>
          <a:bodyPr/>
          <a:lstStyle/>
          <a:p>
            <a:fld id="{39898475-FDD3-4218-BE5D-5671BE795C37}" type="datetimeFigureOut">
              <a:rPr lang="nl-NL" smtClean="0"/>
              <a:t>24-4-2023</a:t>
            </a:fld>
            <a:endParaRPr lang="nl-NL"/>
          </a:p>
        </p:txBody>
      </p:sp>
      <p:sp>
        <p:nvSpPr>
          <p:cNvPr id="3" name="Tijdelijke aanduiding voor voettekst 2">
            <a:extLst>
              <a:ext uri="{FF2B5EF4-FFF2-40B4-BE49-F238E27FC236}">
                <a16:creationId xmlns:a16="http://schemas.microsoft.com/office/drawing/2014/main" id="{3D23273D-1E40-7D2C-44D7-2D206ABF1B3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02C6315-3C92-2B41-E915-3949DAFE0026}"/>
              </a:ext>
            </a:extLst>
          </p:cNvPr>
          <p:cNvSpPr>
            <a:spLocks noGrp="1"/>
          </p:cNvSpPr>
          <p:nvPr>
            <p:ph type="sldNum" sz="quarter" idx="12"/>
          </p:nvPr>
        </p:nvSpPr>
        <p:spPr/>
        <p:txBody>
          <a:bodyPr/>
          <a:lstStyle/>
          <a:p>
            <a:fld id="{FCDF6B32-0BCF-458D-9AE6-B7290E2C9042}" type="slidenum">
              <a:rPr lang="nl-NL" smtClean="0"/>
              <a:t>‹nr.›</a:t>
            </a:fld>
            <a:endParaRPr lang="nl-NL"/>
          </a:p>
        </p:txBody>
      </p:sp>
    </p:spTree>
    <p:extLst>
      <p:ext uri="{BB962C8B-B14F-4D97-AF65-F5344CB8AC3E}">
        <p14:creationId xmlns:p14="http://schemas.microsoft.com/office/powerpoint/2010/main" val="29607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60D62A-4EF9-8FBD-D18B-04F38ECCF8C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0480ED2-AF50-3FF1-E7BE-4109425354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3E4206A-6EB4-DEF2-6E29-6715E8EABC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C3EDEFB-07CE-A98E-6331-59FB5E59F408}"/>
              </a:ext>
            </a:extLst>
          </p:cNvPr>
          <p:cNvSpPr>
            <a:spLocks noGrp="1"/>
          </p:cNvSpPr>
          <p:nvPr>
            <p:ph type="dt" sz="half" idx="10"/>
          </p:nvPr>
        </p:nvSpPr>
        <p:spPr/>
        <p:txBody>
          <a:bodyPr/>
          <a:lstStyle/>
          <a:p>
            <a:fld id="{39898475-FDD3-4218-BE5D-5671BE795C37}" type="datetimeFigureOut">
              <a:rPr lang="nl-NL" smtClean="0"/>
              <a:t>24-4-2023</a:t>
            </a:fld>
            <a:endParaRPr lang="nl-NL"/>
          </a:p>
        </p:txBody>
      </p:sp>
      <p:sp>
        <p:nvSpPr>
          <p:cNvPr id="6" name="Tijdelijke aanduiding voor voettekst 5">
            <a:extLst>
              <a:ext uri="{FF2B5EF4-FFF2-40B4-BE49-F238E27FC236}">
                <a16:creationId xmlns:a16="http://schemas.microsoft.com/office/drawing/2014/main" id="{015974D2-B8AF-B6F0-86BF-29DA148403C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149721E-527B-C00E-D4A2-6CF1733DA0D4}"/>
              </a:ext>
            </a:extLst>
          </p:cNvPr>
          <p:cNvSpPr>
            <a:spLocks noGrp="1"/>
          </p:cNvSpPr>
          <p:nvPr>
            <p:ph type="sldNum" sz="quarter" idx="12"/>
          </p:nvPr>
        </p:nvSpPr>
        <p:spPr/>
        <p:txBody>
          <a:bodyPr/>
          <a:lstStyle/>
          <a:p>
            <a:fld id="{FCDF6B32-0BCF-458D-9AE6-B7290E2C9042}" type="slidenum">
              <a:rPr lang="nl-NL" smtClean="0"/>
              <a:t>‹nr.›</a:t>
            </a:fld>
            <a:endParaRPr lang="nl-NL"/>
          </a:p>
        </p:txBody>
      </p:sp>
    </p:spTree>
    <p:extLst>
      <p:ext uri="{BB962C8B-B14F-4D97-AF65-F5344CB8AC3E}">
        <p14:creationId xmlns:p14="http://schemas.microsoft.com/office/powerpoint/2010/main" val="833896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0C0810-58AA-0DCB-1E23-93B2C7697F7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8B16B5D-CDEB-6CC3-F5BB-14630377DD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B31E585-537D-933D-BCDD-874D47FCF1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BA34E00-AE01-C4BF-9540-9A61A62C9EF0}"/>
              </a:ext>
            </a:extLst>
          </p:cNvPr>
          <p:cNvSpPr>
            <a:spLocks noGrp="1"/>
          </p:cNvSpPr>
          <p:nvPr>
            <p:ph type="dt" sz="half" idx="10"/>
          </p:nvPr>
        </p:nvSpPr>
        <p:spPr/>
        <p:txBody>
          <a:bodyPr/>
          <a:lstStyle/>
          <a:p>
            <a:fld id="{39898475-FDD3-4218-BE5D-5671BE795C37}" type="datetimeFigureOut">
              <a:rPr lang="nl-NL" smtClean="0"/>
              <a:t>24-4-2023</a:t>
            </a:fld>
            <a:endParaRPr lang="nl-NL"/>
          </a:p>
        </p:txBody>
      </p:sp>
      <p:sp>
        <p:nvSpPr>
          <p:cNvPr id="6" name="Tijdelijke aanduiding voor voettekst 5">
            <a:extLst>
              <a:ext uri="{FF2B5EF4-FFF2-40B4-BE49-F238E27FC236}">
                <a16:creationId xmlns:a16="http://schemas.microsoft.com/office/drawing/2014/main" id="{985A65A2-7057-D1BA-9D4E-7ACFE9941B2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36360BC-D94C-CE57-188A-8090E6131D19}"/>
              </a:ext>
            </a:extLst>
          </p:cNvPr>
          <p:cNvSpPr>
            <a:spLocks noGrp="1"/>
          </p:cNvSpPr>
          <p:nvPr>
            <p:ph type="sldNum" sz="quarter" idx="12"/>
          </p:nvPr>
        </p:nvSpPr>
        <p:spPr/>
        <p:txBody>
          <a:bodyPr/>
          <a:lstStyle/>
          <a:p>
            <a:fld id="{FCDF6B32-0BCF-458D-9AE6-B7290E2C9042}" type="slidenum">
              <a:rPr lang="nl-NL" smtClean="0"/>
              <a:t>‹nr.›</a:t>
            </a:fld>
            <a:endParaRPr lang="nl-NL"/>
          </a:p>
        </p:txBody>
      </p:sp>
    </p:spTree>
    <p:extLst>
      <p:ext uri="{BB962C8B-B14F-4D97-AF65-F5344CB8AC3E}">
        <p14:creationId xmlns:p14="http://schemas.microsoft.com/office/powerpoint/2010/main" val="2843137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78D2CC5-F2BD-BEBD-6E48-2DCB402736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BB1117E-023A-0BA3-B4D6-14AD07E0B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D2F3013-C1FD-5576-2835-00F6929135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898475-FDD3-4218-BE5D-5671BE795C37}" type="datetimeFigureOut">
              <a:rPr lang="nl-NL" smtClean="0"/>
              <a:t>24-4-2023</a:t>
            </a:fld>
            <a:endParaRPr lang="nl-NL"/>
          </a:p>
        </p:txBody>
      </p:sp>
      <p:sp>
        <p:nvSpPr>
          <p:cNvPr id="5" name="Tijdelijke aanduiding voor voettekst 4">
            <a:extLst>
              <a:ext uri="{FF2B5EF4-FFF2-40B4-BE49-F238E27FC236}">
                <a16:creationId xmlns:a16="http://schemas.microsoft.com/office/drawing/2014/main" id="{3E6A0C3C-E354-4871-CA54-858F7B49E6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13862AA-C4B0-F0B4-75AC-0744FBE452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DF6B32-0BCF-458D-9AE6-B7290E2C9042}" type="slidenum">
              <a:rPr lang="nl-NL" smtClean="0"/>
              <a:t>‹nr.›</a:t>
            </a:fld>
            <a:endParaRPr lang="nl-NL"/>
          </a:p>
        </p:txBody>
      </p:sp>
    </p:spTree>
    <p:extLst>
      <p:ext uri="{BB962C8B-B14F-4D97-AF65-F5344CB8AC3E}">
        <p14:creationId xmlns:p14="http://schemas.microsoft.com/office/powerpoint/2010/main" val="1212413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060BDB24-EB1A-F2AD-D9E8-D671D91E0D00}"/>
              </a:ext>
            </a:extLst>
          </p:cNvPr>
          <p:cNvSpPr txBox="1"/>
          <p:nvPr/>
        </p:nvSpPr>
        <p:spPr>
          <a:xfrm>
            <a:off x="918700" y="930185"/>
            <a:ext cx="10720849" cy="3293209"/>
          </a:xfrm>
          <a:prstGeom prst="rect">
            <a:avLst/>
          </a:prstGeom>
          <a:noFill/>
        </p:spPr>
        <p:txBody>
          <a:bodyPr wrap="square" rtlCol="0">
            <a:spAutoFit/>
          </a:bodyPr>
          <a:lstStyle/>
          <a:p>
            <a:r>
              <a:rPr lang="nl-NL" sz="6200" dirty="0">
                <a:ln w="38100">
                  <a:solidFill>
                    <a:schemeClr val="tx1"/>
                  </a:solidFill>
                </a:ln>
                <a:solidFill>
                  <a:srgbClr val="FFFBA8"/>
                </a:solidFill>
                <a:latin typeface="Harlow Solid Italic" panose="04030604020F02020D02" pitchFamily="82" charset="0"/>
                <a:ea typeface="Calibri" panose="020F0502020204030204" pitchFamily="34" charset="0"/>
                <a:cs typeface="Times New Roman" panose="02020603050405020304" pitchFamily="18" charset="0"/>
              </a:rPr>
              <a:t>Pinksterproject 2023</a:t>
            </a:r>
          </a:p>
          <a:p>
            <a:r>
              <a:rPr lang="nl-NL" sz="6600" dirty="0">
                <a:ln w="38100">
                  <a:solidFill>
                    <a:schemeClr val="tx1"/>
                  </a:solidFill>
                </a:ln>
                <a:solidFill>
                  <a:srgbClr val="FFFBA8"/>
                </a:solidFill>
                <a:latin typeface="Harlow Solid Italic" panose="04030604020F02020D02" pitchFamily="82" charset="0"/>
                <a:ea typeface="Calibri" panose="020F0502020204030204" pitchFamily="34" charset="0"/>
                <a:cs typeface="Times New Roman" panose="02020603050405020304" pitchFamily="18" charset="0"/>
              </a:rPr>
              <a:t>Leven door Gods verbinding</a:t>
            </a:r>
          </a:p>
          <a:p>
            <a:endParaRPr lang="nl-NL" sz="6200" dirty="0">
              <a:ln w="38100">
                <a:solidFill>
                  <a:schemeClr val="tx1"/>
                </a:solidFill>
              </a:ln>
              <a:solidFill>
                <a:srgbClr val="FFFBA8"/>
              </a:solidFill>
              <a:latin typeface="Harlow Solid Italic" panose="04030604020F02020D02" pitchFamily="82" charset="0"/>
              <a:ea typeface="Calibri" panose="020F0502020204030204" pitchFamily="34" charset="0"/>
              <a:cs typeface="Times New Roman" panose="02020603050405020304" pitchFamily="18" charset="0"/>
            </a:endParaRPr>
          </a:p>
          <a:p>
            <a:endParaRPr lang="nl-NL" dirty="0">
              <a:latin typeface="Harlow Solid Italic" panose="04030604020F02020D02" pitchFamily="82" charset="0"/>
            </a:endParaRPr>
          </a:p>
        </p:txBody>
      </p:sp>
    </p:spTree>
    <p:extLst>
      <p:ext uri="{BB962C8B-B14F-4D97-AF65-F5344CB8AC3E}">
        <p14:creationId xmlns:p14="http://schemas.microsoft.com/office/powerpoint/2010/main" val="129638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ekstvak 11">
            <a:extLst>
              <a:ext uri="{FF2B5EF4-FFF2-40B4-BE49-F238E27FC236}">
                <a16:creationId xmlns:a16="http://schemas.microsoft.com/office/drawing/2014/main" id="{B8D89DA8-7119-F4E0-11FF-96D1145CA940}"/>
              </a:ext>
            </a:extLst>
          </p:cNvPr>
          <p:cNvSpPr txBox="1"/>
          <p:nvPr/>
        </p:nvSpPr>
        <p:spPr>
          <a:xfrm>
            <a:off x="924075" y="646125"/>
            <a:ext cx="6238725" cy="2031325"/>
          </a:xfrm>
          <a:prstGeom prst="rect">
            <a:avLst/>
          </a:prstGeom>
          <a:noFill/>
        </p:spPr>
        <p:txBody>
          <a:bodyPr wrap="square" rtlCol="0">
            <a:spAutoFit/>
          </a:bodyPr>
          <a:lstStyle/>
          <a:p>
            <a:r>
              <a:rPr lang="nl-NL" sz="5400" dirty="0">
                <a:ln w="38100">
                  <a:solidFill>
                    <a:schemeClr val="tx1"/>
                  </a:solidFill>
                </a:ln>
                <a:solidFill>
                  <a:srgbClr val="FFFBA8"/>
                </a:solidFill>
                <a:effectLst/>
                <a:latin typeface="Harlow Solid Italic" panose="04030604020F02020D02" pitchFamily="82" charset="0"/>
                <a:ea typeface="Calibri" panose="020F0502020204030204" pitchFamily="34" charset="0"/>
                <a:cs typeface="Times New Roman" panose="02020603050405020304" pitchFamily="18" charset="0"/>
              </a:rPr>
              <a:t>28 mei</a:t>
            </a:r>
          </a:p>
          <a:p>
            <a:r>
              <a:rPr lang="nl-NL" sz="5400" dirty="0">
                <a:ln w="38100">
                  <a:solidFill>
                    <a:srgbClr val="000000"/>
                  </a:solidFill>
                </a:ln>
                <a:solidFill>
                  <a:srgbClr val="FFFBA8"/>
                </a:solidFill>
                <a:effectLst/>
                <a:latin typeface="Harlow Solid Italic" panose="04030604020F02020D02" pitchFamily="82" charset="0"/>
                <a:ea typeface="Calibri" panose="020F0502020204030204" pitchFamily="34" charset="0"/>
                <a:cs typeface="Times New Roman" panose="02020603050405020304" pitchFamily="18" charset="0"/>
              </a:rPr>
              <a:t>In zijn naam samen</a:t>
            </a:r>
          </a:p>
          <a:p>
            <a:endParaRPr lang="nl-NL" dirty="0">
              <a:latin typeface="Harlow Solid Italic" panose="04030604020F02020D02" pitchFamily="82" charset="0"/>
            </a:endParaRPr>
          </a:p>
        </p:txBody>
      </p:sp>
    </p:spTree>
    <p:extLst>
      <p:ext uri="{BB962C8B-B14F-4D97-AF65-F5344CB8AC3E}">
        <p14:creationId xmlns:p14="http://schemas.microsoft.com/office/powerpoint/2010/main" val="207014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12"/>
                                        </p:tgtEl>
                                        <p:attrNameLst>
                                          <p:attrName>ppt_x</p:attrName>
                                          <p:attrName>ppt_y</p:attrName>
                                        </p:attrNameLst>
                                      </p:cBhvr>
                                    </p:animMotion>
                                    <p:animRot by="1500000">
                                      <p:cBhvr>
                                        <p:cTn id="7" dur="250" fill="hold">
                                          <p:stCondLst>
                                            <p:cond delay="0"/>
                                          </p:stCondLst>
                                        </p:cTn>
                                        <p:tgtEl>
                                          <p:spTgt spid="12"/>
                                        </p:tgtEl>
                                        <p:attrNameLst>
                                          <p:attrName>r</p:attrName>
                                        </p:attrNameLst>
                                      </p:cBhvr>
                                    </p:animRot>
                                    <p:animRot by="-1500000">
                                      <p:cBhvr>
                                        <p:cTn id="8" dur="250" fill="hold">
                                          <p:stCondLst>
                                            <p:cond delay="250"/>
                                          </p:stCondLst>
                                        </p:cTn>
                                        <p:tgtEl>
                                          <p:spTgt spid="12"/>
                                        </p:tgtEl>
                                        <p:attrNameLst>
                                          <p:attrName>r</p:attrName>
                                        </p:attrNameLst>
                                      </p:cBhvr>
                                    </p:animRot>
                                    <p:animRot by="-1500000">
                                      <p:cBhvr>
                                        <p:cTn id="9" dur="250" fill="hold">
                                          <p:stCondLst>
                                            <p:cond delay="500"/>
                                          </p:stCondLst>
                                        </p:cTn>
                                        <p:tgtEl>
                                          <p:spTgt spid="12"/>
                                        </p:tgtEl>
                                        <p:attrNameLst>
                                          <p:attrName>r</p:attrName>
                                        </p:attrNameLst>
                                      </p:cBhvr>
                                    </p:animRot>
                                    <p:animRot by="1500000">
                                      <p:cBhvr>
                                        <p:cTn id="10" dur="250" fill="hold">
                                          <p:stCondLst>
                                            <p:cond delay="75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715DD28-685E-01C7-B3E0-B7777AB97B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141613"/>
            <a:ext cx="4621183" cy="4622400"/>
          </a:xfrm>
          <a:prstGeom prst="rect">
            <a:avLst/>
          </a:prstGeom>
          <a:effectLst>
            <a:outerShdw blurRad="50800" dist="38100" dir="2700000" algn="tl" rotWithShape="0">
              <a:prstClr val="black">
                <a:alpha val="40000"/>
              </a:prstClr>
            </a:outerShdw>
          </a:effectLst>
        </p:spPr>
      </p:pic>
      <p:pic>
        <p:nvPicPr>
          <p:cNvPr id="5" name="Afbeelding 4">
            <a:extLst>
              <a:ext uri="{FF2B5EF4-FFF2-40B4-BE49-F238E27FC236}">
                <a16:creationId xmlns:a16="http://schemas.microsoft.com/office/drawing/2014/main" id="{158AE630-DDAD-6283-534C-7EB8543EB0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1138" y="361920"/>
            <a:ext cx="6194705" cy="6172260"/>
          </a:xfrm>
          <a:prstGeom prst="rect">
            <a:avLst/>
          </a:prstGeom>
          <a:effectLst>
            <a:outerShdw blurRad="50800" dist="38100" dir="2700000" algn="tl" rotWithShape="0">
              <a:prstClr val="black">
                <a:alpha val="40000"/>
              </a:prstClr>
            </a:outerShdw>
          </a:effectLst>
        </p:spPr>
      </p:pic>
      <p:sp>
        <p:nvSpPr>
          <p:cNvPr id="8" name="Tekstvak 7">
            <a:extLst>
              <a:ext uri="{FF2B5EF4-FFF2-40B4-BE49-F238E27FC236}">
                <a16:creationId xmlns:a16="http://schemas.microsoft.com/office/drawing/2014/main" id="{9CC3B6E3-16AE-FD9A-300C-9F4EB790F51C}"/>
              </a:ext>
            </a:extLst>
          </p:cNvPr>
          <p:cNvSpPr txBox="1"/>
          <p:nvPr/>
        </p:nvSpPr>
        <p:spPr>
          <a:xfrm>
            <a:off x="654369" y="750300"/>
            <a:ext cx="5260656" cy="1107996"/>
          </a:xfrm>
          <a:prstGeom prst="rect">
            <a:avLst/>
          </a:prstGeom>
          <a:noFill/>
        </p:spPr>
        <p:txBody>
          <a:bodyPr wrap="square" rtlCol="0">
            <a:spAutoFit/>
          </a:bodyPr>
          <a:lstStyle/>
          <a:p>
            <a:r>
              <a:rPr lang="nl-NL" sz="4800" dirty="0">
                <a:ln w="28575">
                  <a:solidFill>
                    <a:srgbClr val="000000"/>
                  </a:solidFill>
                </a:ln>
                <a:solidFill>
                  <a:srgbClr val="FFFBA8"/>
                </a:solidFill>
                <a:effectLst/>
                <a:latin typeface="Harlow Solid Italic" panose="04030604020F02020D02" pitchFamily="82" charset="0"/>
                <a:ea typeface="Calibri" panose="020F0502020204030204" pitchFamily="34" charset="0"/>
                <a:cs typeface="Times New Roman" panose="02020603050405020304" pitchFamily="18" charset="0"/>
              </a:rPr>
              <a:t>In zijn naam samen</a:t>
            </a:r>
          </a:p>
          <a:p>
            <a:endParaRPr lang="nl-NL" dirty="0">
              <a:latin typeface="Harlow Solid Italic" panose="04030604020F02020D02" pitchFamily="82" charset="0"/>
            </a:endParaRPr>
          </a:p>
        </p:txBody>
      </p:sp>
      <p:pic>
        <p:nvPicPr>
          <p:cNvPr id="9" name="Afbeelding 8">
            <a:extLst>
              <a:ext uri="{FF2B5EF4-FFF2-40B4-BE49-F238E27FC236}">
                <a16:creationId xmlns:a16="http://schemas.microsoft.com/office/drawing/2014/main" id="{D21CA5EB-FD8D-DBB4-36AC-C9406CC9D1B1}"/>
              </a:ext>
            </a:extLst>
          </p:cNvPr>
          <p:cNvPicPr>
            <a:picLocks noChangeAspect="1"/>
          </p:cNvPicPr>
          <p:nvPr/>
        </p:nvPicPr>
        <p:blipFill rotWithShape="1">
          <a:blip r:embed="rId6">
            <a:extLst>
              <a:ext uri="{28A0092B-C50C-407E-A947-70E740481C1C}">
                <a14:useLocalDpi xmlns:a14="http://schemas.microsoft.com/office/drawing/2010/main" val="0"/>
              </a:ext>
            </a:extLst>
          </a:blip>
          <a:srcRect l="32123" t="29876" r="30052" b="33087"/>
          <a:stretch/>
        </p:blipFill>
        <p:spPr>
          <a:xfrm>
            <a:off x="7235016" y="2163830"/>
            <a:ext cx="2343150" cy="228600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5382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3000" fill="hold"/>
                                        <p:tgtEl>
                                          <p:spTgt spid="5"/>
                                        </p:tgtEl>
                                        <p:attrNameLst>
                                          <p:attrName>r</p:attrName>
                                        </p:attrNameLst>
                                      </p:cBhvr>
                                    </p:animRot>
                                  </p:childTnLst>
                                </p:cTn>
                              </p:par>
                              <p:par>
                                <p:cTn id="7" presetID="3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p:cTn id="9" dur="3000" fill="hold"/>
                                        <p:tgtEl>
                                          <p:spTgt spid="9"/>
                                        </p:tgtEl>
                                        <p:attrNameLst>
                                          <p:attrName>ppt_w</p:attrName>
                                        </p:attrNameLst>
                                      </p:cBhvr>
                                      <p:tavLst>
                                        <p:tav tm="0">
                                          <p:val>
                                            <p:fltVal val="0"/>
                                          </p:val>
                                        </p:tav>
                                        <p:tav tm="100000">
                                          <p:val>
                                            <p:strVal val="#ppt_w"/>
                                          </p:val>
                                        </p:tav>
                                      </p:tavLst>
                                    </p:anim>
                                    <p:anim calcmode="lin" valueType="num">
                                      <p:cBhvr>
                                        <p:cTn id="10" dur="3000" fill="hold"/>
                                        <p:tgtEl>
                                          <p:spTgt spid="9"/>
                                        </p:tgtEl>
                                        <p:attrNameLst>
                                          <p:attrName>ppt_h</p:attrName>
                                        </p:attrNameLst>
                                      </p:cBhvr>
                                      <p:tavLst>
                                        <p:tav tm="0">
                                          <p:val>
                                            <p:fltVal val="0"/>
                                          </p:val>
                                        </p:tav>
                                        <p:tav tm="100000">
                                          <p:val>
                                            <p:strVal val="#ppt_h"/>
                                          </p:val>
                                        </p:tav>
                                      </p:tavLst>
                                    </p:anim>
                                    <p:anim calcmode="lin" valueType="num">
                                      <p:cBhvr>
                                        <p:cTn id="11" dur="3000" fill="hold"/>
                                        <p:tgtEl>
                                          <p:spTgt spid="9"/>
                                        </p:tgtEl>
                                        <p:attrNameLst>
                                          <p:attrName>style.rotation</p:attrName>
                                        </p:attrNameLst>
                                      </p:cBhvr>
                                      <p:tavLst>
                                        <p:tav tm="0">
                                          <p:val>
                                            <p:fltVal val="90"/>
                                          </p:val>
                                        </p:tav>
                                        <p:tav tm="100000">
                                          <p:val>
                                            <p:fltVal val="0"/>
                                          </p:val>
                                        </p:tav>
                                      </p:tavLst>
                                    </p:anim>
                                    <p:animEffect transition="in" filter="fade">
                                      <p:cBhvr>
                                        <p:cTn id="12"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ekstvak 10">
            <a:extLst>
              <a:ext uri="{FF2B5EF4-FFF2-40B4-BE49-F238E27FC236}">
                <a16:creationId xmlns:a16="http://schemas.microsoft.com/office/drawing/2014/main" id="{53740A7A-83D3-63CB-152C-132FAD5B9280}"/>
              </a:ext>
            </a:extLst>
          </p:cNvPr>
          <p:cNvSpPr txBox="1"/>
          <p:nvPr/>
        </p:nvSpPr>
        <p:spPr>
          <a:xfrm>
            <a:off x="1208364" y="890784"/>
            <a:ext cx="3638096" cy="4832092"/>
          </a:xfrm>
          <a:prstGeom prst="rect">
            <a:avLst/>
          </a:prstGeom>
          <a:noFill/>
        </p:spPr>
        <p:txBody>
          <a:bodyPr wrap="square" rtlCol="0">
            <a:spAutoFit/>
          </a:bodyPr>
          <a:lstStyle/>
          <a:p>
            <a:r>
              <a:rPr lang="nl-NL" sz="2800" dirty="0">
                <a:solidFill>
                  <a:srgbClr val="FFFBA8"/>
                </a:solidFill>
                <a:effectLst>
                  <a:outerShdw blurRad="50800" dist="38100" dir="2700000" algn="tl" rotWithShape="0">
                    <a:prstClr val="black">
                      <a:alpha val="40000"/>
                    </a:prstClr>
                  </a:outerShdw>
                </a:effectLst>
                <a:ea typeface="Calibri" panose="020F0502020204030204" pitchFamily="34" charset="0"/>
                <a:cs typeface="Calibri" panose="020F0502020204030204" pitchFamily="34" charset="0"/>
              </a:rPr>
              <a:t>Kringvorm met figuren die door de handen met elkaar zijn verbonden, in het midden de duif, teken van de Heilige Geest omgeven door tongen als van vuur, God verbindt ons door de Heilige Geest aan Hem en elkaar. </a:t>
            </a:r>
          </a:p>
        </p:txBody>
      </p:sp>
      <p:pic>
        <p:nvPicPr>
          <p:cNvPr id="2" name="Afbeelding 1">
            <a:extLst>
              <a:ext uri="{FF2B5EF4-FFF2-40B4-BE49-F238E27FC236}">
                <a16:creationId xmlns:a16="http://schemas.microsoft.com/office/drawing/2014/main" id="{563F72C9-2D67-CACB-0CB0-D56802130C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141613"/>
            <a:ext cx="4621183" cy="4622400"/>
          </a:xfrm>
          <a:prstGeom prst="rect">
            <a:avLst/>
          </a:prstGeom>
          <a:effectLst>
            <a:outerShdw blurRad="50800" dist="38100" dir="2700000" algn="tl" rotWithShape="0">
              <a:prstClr val="black">
                <a:alpha val="40000"/>
              </a:prstClr>
            </a:outerShdw>
          </a:effectLst>
        </p:spPr>
      </p:pic>
      <p:pic>
        <p:nvPicPr>
          <p:cNvPr id="3" name="Afbeelding 2">
            <a:extLst>
              <a:ext uri="{FF2B5EF4-FFF2-40B4-BE49-F238E27FC236}">
                <a16:creationId xmlns:a16="http://schemas.microsoft.com/office/drawing/2014/main" id="{67FAF4A9-461D-711F-00E1-C051FB84B0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1138" y="361920"/>
            <a:ext cx="6194705" cy="6172260"/>
          </a:xfrm>
          <a:prstGeom prst="rect">
            <a:avLst/>
          </a:prstGeom>
          <a:effectLst>
            <a:outerShdw blurRad="50800" dist="38100" dir="2700000" algn="tl" rotWithShape="0">
              <a:prstClr val="black">
                <a:alpha val="40000"/>
              </a:prstClr>
            </a:outerShdw>
          </a:effectLst>
        </p:spPr>
      </p:pic>
      <p:pic>
        <p:nvPicPr>
          <p:cNvPr id="12" name="Afbeelding 11">
            <a:extLst>
              <a:ext uri="{FF2B5EF4-FFF2-40B4-BE49-F238E27FC236}">
                <a16:creationId xmlns:a16="http://schemas.microsoft.com/office/drawing/2014/main" id="{F7C458C6-01E4-7597-EC99-2AC84785F4E8}"/>
              </a:ext>
            </a:extLst>
          </p:cNvPr>
          <p:cNvPicPr>
            <a:picLocks noChangeAspect="1"/>
          </p:cNvPicPr>
          <p:nvPr/>
        </p:nvPicPr>
        <p:blipFill rotWithShape="1">
          <a:blip r:embed="rId6">
            <a:extLst>
              <a:ext uri="{28A0092B-C50C-407E-A947-70E740481C1C}">
                <a14:useLocalDpi xmlns:a14="http://schemas.microsoft.com/office/drawing/2010/main" val="0"/>
              </a:ext>
            </a:extLst>
          </a:blip>
          <a:srcRect l="32123" t="29876" r="30052" b="33087"/>
          <a:stretch/>
        </p:blipFill>
        <p:spPr>
          <a:xfrm>
            <a:off x="7235016" y="2163830"/>
            <a:ext cx="2343150" cy="228600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2104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2271D756-6D5A-7990-E88B-C3E614B56A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1849" y="801237"/>
            <a:ext cx="4784151" cy="5020066"/>
          </a:xfrm>
          <a:prstGeom prst="rect">
            <a:avLst/>
          </a:prstGeom>
          <a:effectLst>
            <a:outerShdw blurRad="50800" dist="38100" dir="2700000" algn="tl" rotWithShape="0">
              <a:prstClr val="black">
                <a:alpha val="40000"/>
              </a:prstClr>
            </a:outerShdw>
          </a:effectLst>
        </p:spPr>
      </p:pic>
      <p:sp>
        <p:nvSpPr>
          <p:cNvPr id="5" name="Tekstvak 4">
            <a:extLst>
              <a:ext uri="{FF2B5EF4-FFF2-40B4-BE49-F238E27FC236}">
                <a16:creationId xmlns:a16="http://schemas.microsoft.com/office/drawing/2014/main" id="{1C5585D3-9F05-CD5A-4353-53140CCBDABE}"/>
              </a:ext>
            </a:extLst>
          </p:cNvPr>
          <p:cNvSpPr txBox="1"/>
          <p:nvPr/>
        </p:nvSpPr>
        <p:spPr>
          <a:xfrm>
            <a:off x="6287416" y="1276171"/>
            <a:ext cx="5476875" cy="2954655"/>
          </a:xfrm>
          <a:prstGeom prst="rect">
            <a:avLst/>
          </a:prstGeom>
          <a:noFill/>
        </p:spPr>
        <p:txBody>
          <a:bodyPr wrap="square" rtlCol="0">
            <a:spAutoFit/>
          </a:bodyPr>
          <a:lstStyle/>
          <a:p>
            <a:r>
              <a:rPr lang="nl-NL" sz="3600" dirty="0">
                <a:ln w="28575">
                  <a:solidFill>
                    <a:schemeClr val="tx1"/>
                  </a:solidFill>
                </a:ln>
                <a:solidFill>
                  <a:srgbClr val="FFFBA8"/>
                </a:solidFill>
                <a:latin typeface="Harlow Solid Italic" panose="04030604020F02020D02" pitchFamily="82" charset="0"/>
                <a:ea typeface="Calibri" panose="020F0502020204030204" pitchFamily="34" charset="0"/>
                <a:cs typeface="Times New Roman" panose="02020603050405020304" pitchFamily="18" charset="0"/>
              </a:rPr>
              <a:t>Leven door Gods verbinding</a:t>
            </a:r>
            <a:endParaRPr lang="nl-NL" sz="3600" dirty="0">
              <a:ln w="28575">
                <a:solidFill>
                  <a:schemeClr val="tx1"/>
                </a:solidFill>
              </a:ln>
              <a:solidFill>
                <a:srgbClr val="FFFBA8"/>
              </a:solidFill>
              <a:effectLst/>
              <a:latin typeface="Harlow Solid Italic" panose="04030604020F02020D02" pitchFamily="82" charset="0"/>
              <a:ea typeface="Calibri" panose="020F0502020204030204" pitchFamily="34" charset="0"/>
              <a:cs typeface="Times New Roman" panose="02020603050405020304" pitchFamily="18" charset="0"/>
            </a:endParaRPr>
          </a:p>
          <a:p>
            <a:r>
              <a:rPr lang="nl-NL" sz="6600" dirty="0">
                <a:ln w="38100">
                  <a:solidFill>
                    <a:schemeClr val="tx1"/>
                  </a:solidFill>
                </a:ln>
                <a:solidFill>
                  <a:srgbClr val="FFFBA8"/>
                </a:solidFill>
                <a:effectLst/>
                <a:latin typeface="Harlow Solid Italic" panose="04030604020F02020D02" pitchFamily="82" charset="0"/>
                <a:ea typeface="Calibri" panose="020F0502020204030204" pitchFamily="34" charset="0"/>
                <a:cs typeface="Times New Roman" panose="02020603050405020304" pitchFamily="18" charset="0"/>
              </a:rPr>
              <a:t>Gezegend </a:t>
            </a:r>
          </a:p>
          <a:p>
            <a:r>
              <a:rPr lang="nl-NL" sz="6600" dirty="0">
                <a:ln w="38100">
                  <a:solidFill>
                    <a:schemeClr val="tx1"/>
                  </a:solidFill>
                </a:ln>
                <a:solidFill>
                  <a:srgbClr val="FFFBA8"/>
                </a:solidFill>
                <a:effectLst/>
                <a:latin typeface="Harlow Solid Italic" panose="04030604020F02020D02" pitchFamily="82" charset="0"/>
                <a:ea typeface="Calibri" panose="020F0502020204030204" pitchFamily="34" charset="0"/>
                <a:cs typeface="Times New Roman" panose="02020603050405020304" pitchFamily="18" charset="0"/>
              </a:rPr>
              <a:t>Pinksterfeest!</a:t>
            </a:r>
          </a:p>
          <a:p>
            <a:endParaRPr lang="nl-NL" dirty="0">
              <a:ln w="38100">
                <a:solidFill>
                  <a:schemeClr val="tx1"/>
                </a:solidFill>
              </a:ln>
              <a:latin typeface="Harlow Solid Italic" panose="04030604020F02020D02" pitchFamily="82" charset="0"/>
            </a:endParaRPr>
          </a:p>
        </p:txBody>
      </p:sp>
    </p:spTree>
    <p:extLst>
      <p:ext uri="{BB962C8B-B14F-4D97-AF65-F5344CB8AC3E}">
        <p14:creationId xmlns:p14="http://schemas.microsoft.com/office/powerpoint/2010/main" val="128742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par>
                                <p:cTn id="10" presetID="34" presetClass="emph" presetSubtype="0" fill="hold" grpId="0" nodeType="withEffect">
                                  <p:stCondLst>
                                    <p:cond delay="0"/>
                                  </p:stCondLst>
                                  <p:iterate type="lt">
                                    <p:tmPct val="10000"/>
                                  </p:iterate>
                                  <p:childTnLst>
                                    <p:animMotion origin="layout" path="M -4.58333E-6 1.11111E-6 L -4.58333E-6 -0.07222 " pathEditMode="relative" rAng="0" ptsTypes="AA">
                                      <p:cBhvr>
                                        <p:cTn id="11" dur="500" accel="50000" decel="50000" autoRev="1" fill="hold">
                                          <p:stCondLst>
                                            <p:cond delay="0"/>
                                          </p:stCondLst>
                                        </p:cTn>
                                        <p:tgtEl>
                                          <p:spTgt spid="5"/>
                                        </p:tgtEl>
                                        <p:attrNameLst>
                                          <p:attrName>ppt_x</p:attrName>
                                          <p:attrName>ppt_y</p:attrName>
                                        </p:attrNameLst>
                                      </p:cBhvr>
                                      <p:rCtr x="0" y="-3611"/>
                                    </p:animMotion>
                                    <p:animRot by="1500000">
                                      <p:cBhvr>
                                        <p:cTn id="12" dur="250" fill="hold">
                                          <p:stCondLst>
                                            <p:cond delay="0"/>
                                          </p:stCondLst>
                                        </p:cTn>
                                        <p:tgtEl>
                                          <p:spTgt spid="5"/>
                                        </p:tgtEl>
                                        <p:attrNameLst>
                                          <p:attrName>r</p:attrName>
                                        </p:attrNameLst>
                                      </p:cBhvr>
                                    </p:animRot>
                                    <p:animRot by="-1500000">
                                      <p:cBhvr>
                                        <p:cTn id="13" dur="250" fill="hold">
                                          <p:stCondLst>
                                            <p:cond delay="250"/>
                                          </p:stCondLst>
                                        </p:cTn>
                                        <p:tgtEl>
                                          <p:spTgt spid="5"/>
                                        </p:tgtEl>
                                        <p:attrNameLst>
                                          <p:attrName>r</p:attrName>
                                        </p:attrNameLst>
                                      </p:cBhvr>
                                    </p:animRot>
                                    <p:animRot by="-1500000">
                                      <p:cBhvr>
                                        <p:cTn id="14" dur="250" fill="hold">
                                          <p:stCondLst>
                                            <p:cond delay="500"/>
                                          </p:stCondLst>
                                        </p:cTn>
                                        <p:tgtEl>
                                          <p:spTgt spid="5"/>
                                        </p:tgtEl>
                                        <p:attrNameLst>
                                          <p:attrName>r</p:attrName>
                                        </p:attrNameLst>
                                      </p:cBhvr>
                                    </p:animRot>
                                    <p:animRot by="1500000">
                                      <p:cBhvr>
                                        <p:cTn id="15" dur="250" fill="hold">
                                          <p:stCondLst>
                                            <p:cond delay="75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1198</TotalTime>
  <Words>81</Words>
  <Application>Microsoft Office PowerPoint</Application>
  <PresentationFormat>Breedbeeld</PresentationFormat>
  <Paragraphs>19</Paragraphs>
  <Slides>5</Slides>
  <Notes>5</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5</vt:i4>
      </vt:variant>
    </vt:vector>
  </HeadingPairs>
  <TitlesOfParts>
    <vt:vector size="10" baseType="lpstr">
      <vt:lpstr>Arial</vt:lpstr>
      <vt:lpstr>Calibri</vt:lpstr>
      <vt:lpstr>Calibri Light</vt:lpstr>
      <vt:lpstr>Harlow Solid Italic</vt:lpstr>
      <vt:lpstr>Kantoorthema</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Carole van Dueren den Hollander-Heming</dc:creator>
  <cp:lastModifiedBy>Carole van Dueren den Hollander-Heming</cp:lastModifiedBy>
  <cp:revision>29</cp:revision>
  <dcterms:created xsi:type="dcterms:W3CDTF">2023-04-19T22:27:46Z</dcterms:created>
  <dcterms:modified xsi:type="dcterms:W3CDTF">2023-04-24T11:44:59Z</dcterms:modified>
</cp:coreProperties>
</file>