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72" r:id="rId2"/>
    <p:sldId id="257" r:id="rId3"/>
    <p:sldId id="259" r:id="rId4"/>
    <p:sldId id="258" r:id="rId5"/>
    <p:sldId id="263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A8"/>
    <a:srgbClr val="000000"/>
    <a:srgbClr val="FFFBBC"/>
    <a:srgbClr val="E6E6E6"/>
    <a:srgbClr val="FFFBDB"/>
    <a:srgbClr val="FDC405"/>
    <a:srgbClr val="830000"/>
    <a:srgbClr val="905617"/>
    <a:srgbClr val="FFDCB5"/>
    <a:srgbClr val="C3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69159-52AE-41BF-BC60-8758B2FC6AAF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505D-1516-45DC-B6E8-223B2BDCFF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057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Startdia</a:t>
            </a:r>
            <a:r>
              <a:rPr lang="nl-NL" dirty="0"/>
              <a:t> Pinksterproject 2023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505D-1516-45DC-B6E8-223B2BDCFF4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320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Verbeelding bij thema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505D-1516-45DC-B6E8-223B2BDCFF49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5530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Uitleg verbeelding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505D-1516-45DC-B6E8-223B2BDCFF49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5328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Afsluitende dia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505D-1516-45DC-B6E8-223B2BDCFF49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180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CB8FD1-E2CD-773D-E2B8-570C033C1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31CFE5E-062F-F8DE-0F6B-6C34DE146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82FB97-3ED1-0D3D-9FF3-253EF7EE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8475-FDD3-4218-BE5D-5671BE795C37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2588D2-AD73-E2E5-5940-07B4ED97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24D694-F932-A08B-2513-56429F4A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6B32-0BCF-458D-9AE6-B7290E2C90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5233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E62F8-49FF-FA3F-747F-7089CFB1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F6BCE20-79B8-5360-67DF-5E8943E13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CD9DF4-0704-6164-DC99-427BBEBD6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8475-FDD3-4218-BE5D-5671BE795C37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71C0A0-4A8B-49FC-12DC-D9301672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6302B2-C68B-EB3C-9949-79F9EB02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6B32-0BCF-458D-9AE6-B7290E2C90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7433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AD62DA2-D06D-5F24-FC09-B7D85FA3D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4545672-B1F8-EB85-006C-6FAB7B01B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2509CB-AAE7-A1AC-B806-C5278D432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8475-FDD3-4218-BE5D-5671BE795C37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5D7846-A288-38ED-2BF5-BE17BF9E2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B837A8-6CF9-B8CC-D10E-B3B77BFCE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6B32-0BCF-458D-9AE6-B7290E2C90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088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945868-3379-0821-348F-E3CB15FB5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A6CF1C-AD59-0A34-FF35-C88024EED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92719B-9F5B-9689-C46C-2A7AB7D9C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8475-FDD3-4218-BE5D-5671BE795C37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A47068-EE31-62AD-FCE7-468A90B1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27410D-64C9-1E1D-E60A-1C7CB269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6B32-0BCF-458D-9AE6-B7290E2C90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902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8D2B26-7FF1-149F-216C-D7C6377C1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409CBB4-8598-4DE3-28EF-46D6A49A8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C181A4-AEB6-080A-D154-7C1D5D6B0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8475-FDD3-4218-BE5D-5671BE795C37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E70D7A-390F-86D4-7C21-B0A21E67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A5270A-CE0C-1200-B5B2-E07D3F80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6B32-0BCF-458D-9AE6-B7290E2C90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5379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F03926-AEB1-4279-BE71-ECA12B595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E557D0-D617-6F58-1F33-51A4A12E0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51794E-8664-BA11-3304-2F2C2B74A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E935DE-9894-AD43-10D2-D79F1B3B4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8475-FDD3-4218-BE5D-5671BE795C37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298C294-7D45-77E2-EA40-2C0CB2D4B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04AA2C9-3EA2-84E6-DD2E-474D2C7E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6B32-0BCF-458D-9AE6-B7290E2C90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4103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600DD9-1BD8-65C6-7457-0049A5B1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3130BA-63A2-4F72-2B98-01A308485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224DD8-9348-9096-DD66-87F09E76B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FE21D57-14AD-5F64-106C-43A6F1CF2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2548C6F-EC20-9357-65D3-DD874D063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E88C70C-A690-9CC9-7CC9-42364476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8475-FDD3-4218-BE5D-5671BE795C37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05EBB29-C233-A91E-0C1F-471B1DB64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93E7A68-B13A-9F47-21A3-E7BBC8F6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6B32-0BCF-458D-9AE6-B7290E2C90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364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2E7DEA-B5C0-BD18-6AA9-6BEDFC3B8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D0A45F1-B039-D345-31D0-E35F0E88D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8475-FDD3-4218-BE5D-5671BE795C37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17263DB-8CA2-4FDA-1A8C-D52D1C7B4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5F92865-3A18-8846-C25B-1DF9B765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6B32-0BCF-458D-9AE6-B7290E2C90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0281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5BA2053-88A5-E842-9512-ACBE16E1B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8475-FDD3-4218-BE5D-5671BE795C37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D23273D-1E40-7D2C-44D7-2D206ABF1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02C6315-3C92-2B41-E915-3949DAFE0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6B32-0BCF-458D-9AE6-B7290E2C90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0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60D62A-4EF9-8FBD-D18B-04F38ECC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480ED2-AF50-3FF1-E7BE-410942535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E4206A-6EB4-DEF2-6E29-6715E8EAB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C3EDEFB-07CE-A98E-6331-59FB5E59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8475-FDD3-4218-BE5D-5671BE795C37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15974D2-B8AF-B6F0-86BF-29DA1484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49721E-527B-C00E-D4A2-6CF1733D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6B32-0BCF-458D-9AE6-B7290E2C90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3896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0C0810-58AA-0DCB-1E23-93B2C7697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8B16B5D-CDEB-6CC3-F5BB-14630377D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31E585-537D-933D-BCDD-874D47FCF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BA34E00-AE01-C4BF-9540-9A61A62C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8475-FDD3-4218-BE5D-5671BE795C37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85A65A2-7057-D1BA-9D4E-7ACFE9941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36360BC-D94C-CE57-188A-8090E613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6B32-0BCF-458D-9AE6-B7290E2C90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313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78D2CC5-F2BD-BEBD-6E48-2DCB40273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B1117E-023A-0BA3-B4D6-14AD07E0B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2F3013-C1FD-5576-2835-00F692913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98475-FDD3-4218-BE5D-5671BE795C37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6A0C3C-E354-4871-CA54-858F7B49E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3862AA-C4B0-F0B4-75AC-0744FBE45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F6B32-0BCF-458D-9AE6-B7290E2C90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241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JP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60BDB24-EB1A-F2AD-D9E8-D671D91E0D00}"/>
              </a:ext>
            </a:extLst>
          </p:cNvPr>
          <p:cNvSpPr txBox="1"/>
          <p:nvPr/>
        </p:nvSpPr>
        <p:spPr>
          <a:xfrm>
            <a:off x="918700" y="930185"/>
            <a:ext cx="107208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200" dirty="0">
                <a:ln w="38100">
                  <a:solidFill>
                    <a:schemeClr val="tx1"/>
                  </a:solidFill>
                </a:ln>
                <a:solidFill>
                  <a:srgbClr val="FFFBA8"/>
                </a:solidFill>
                <a:latin typeface="Harlow Solid Italic" panose="04030604020F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Pinksterproject 2023</a:t>
            </a:r>
          </a:p>
          <a:p>
            <a:r>
              <a:rPr lang="nl-NL" sz="6600" dirty="0">
                <a:ln w="38100">
                  <a:solidFill>
                    <a:schemeClr val="tx1"/>
                  </a:solidFill>
                </a:ln>
                <a:solidFill>
                  <a:srgbClr val="FFFBA8"/>
                </a:solidFill>
                <a:latin typeface="Harlow Solid Italic" panose="04030604020F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Leven door Gods verbinding</a:t>
            </a:r>
          </a:p>
          <a:p>
            <a:endParaRPr lang="nl-NL" sz="6200" dirty="0">
              <a:ln w="38100">
                <a:solidFill>
                  <a:schemeClr val="tx1"/>
                </a:solidFill>
              </a:ln>
              <a:solidFill>
                <a:srgbClr val="FFFBA8"/>
              </a:solidFill>
              <a:latin typeface="Harlow Solid Italic" panose="04030604020F02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52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B32C8C88-1CAA-377B-66FC-1AF36EFE2E2F}"/>
              </a:ext>
            </a:extLst>
          </p:cNvPr>
          <p:cNvSpPr txBox="1"/>
          <p:nvPr/>
        </p:nvSpPr>
        <p:spPr>
          <a:xfrm>
            <a:off x="1371751" y="827100"/>
            <a:ext cx="46211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ln w="38100">
                  <a:solidFill>
                    <a:schemeClr val="tx1"/>
                  </a:solidFill>
                </a:ln>
                <a:solidFill>
                  <a:srgbClr val="FFFBA8"/>
                </a:solidFill>
                <a:latin typeface="Harlow Solid Italic" panose="04030604020F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14 mei</a:t>
            </a:r>
          </a:p>
          <a:p>
            <a:r>
              <a:rPr lang="nl-NL" sz="5400" dirty="0">
                <a:ln w="38100">
                  <a:solidFill>
                    <a:schemeClr val="tx1"/>
                  </a:solidFill>
                </a:ln>
                <a:solidFill>
                  <a:srgbClr val="FFFBA8"/>
                </a:solidFill>
                <a:latin typeface="Harlow Solid Italic" panose="04030604020F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Leef je geloof</a:t>
            </a:r>
          </a:p>
          <a:p>
            <a:endParaRPr lang="nl-NL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97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79AD237-9E1C-945A-C5A2-662F19640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00" y="1249352"/>
            <a:ext cx="4621183" cy="462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Afbeelding 53">
            <a:extLst>
              <a:ext uri="{FF2B5EF4-FFF2-40B4-BE49-F238E27FC236}">
                <a16:creationId xmlns:a16="http://schemas.microsoft.com/office/drawing/2014/main" id="{11A4C52B-D088-2368-429C-0F0B5DCBF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801" y="625335"/>
            <a:ext cx="680315" cy="1630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B7B0FF19-4E74-8C5C-4672-20E2E88D7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83" y="1297911"/>
            <a:ext cx="1235052" cy="1514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F209BD75-5C8C-D41C-CB06-381624E2B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119" y="2297124"/>
            <a:ext cx="1294793" cy="1630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3DD32A35-9D05-676A-D47E-28DE4B9508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871" y="2756879"/>
            <a:ext cx="615697" cy="1494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1F3EF180-9359-5966-39C9-C5CB7F7117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023" y="3652205"/>
            <a:ext cx="1026568" cy="1505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65F5BC3-AB5F-0D52-CC0F-E1581443A4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44" y="2201610"/>
            <a:ext cx="1923293" cy="1885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E6BF621-93C1-8CBF-DCAD-1E0381B51B62}"/>
              </a:ext>
            </a:extLst>
          </p:cNvPr>
          <p:cNvSpPr txBox="1"/>
          <p:nvPr/>
        </p:nvSpPr>
        <p:spPr>
          <a:xfrm>
            <a:off x="1120194" y="998550"/>
            <a:ext cx="4621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ln w="28575">
                  <a:solidFill>
                    <a:schemeClr val="tx1"/>
                  </a:solidFill>
                </a:ln>
                <a:solidFill>
                  <a:srgbClr val="FFFBA8"/>
                </a:solidFill>
                <a:latin typeface="Harlow Solid Italic" panose="04030604020F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Leef je geloof</a:t>
            </a:r>
          </a:p>
          <a:p>
            <a:endParaRPr lang="nl-NL" dirty="0">
              <a:latin typeface="Harlow Solid Italic" panose="04030604020F02020D02" pitchFamily="82" charset="0"/>
            </a:endParaRP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F680D95A-C1E8-E69C-C86F-5894C75D8D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429" y="4124176"/>
            <a:ext cx="749810" cy="16044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0A79B761-DB58-EBAF-28F0-45E27A42B0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429" y="1278176"/>
            <a:ext cx="816866" cy="1543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A43B4395-93A0-4F6A-EFD7-4ED4691492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33" y="3658554"/>
            <a:ext cx="680315" cy="1630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B43CD874-9D65-13CE-D97D-C1C72376D9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62" y="3953615"/>
            <a:ext cx="1235052" cy="1514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676F4452-CE0B-8526-C157-28CAD7BEB4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49" y="2359409"/>
            <a:ext cx="1233833" cy="1517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0EE3ED9C-5747-8B74-C6E4-F4EECFC239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44" y="4656324"/>
            <a:ext cx="619355" cy="1499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354BEEF-34B2-00B3-0AC2-C85A67AE9B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126" y="4629270"/>
            <a:ext cx="816866" cy="1543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E224B784-9AB9-7F5C-15FE-FD8273B255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564" y="4319729"/>
            <a:ext cx="1409398" cy="1630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09955B88-5A26-7245-E7E9-303D2BE975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468" y="4966688"/>
            <a:ext cx="816866" cy="1543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Afbeelding 65">
            <a:extLst>
              <a:ext uri="{FF2B5EF4-FFF2-40B4-BE49-F238E27FC236}">
                <a16:creationId xmlns:a16="http://schemas.microsoft.com/office/drawing/2014/main" id="{7E9F34A7-9913-66E8-F380-8BFF675C9F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06" y="3298434"/>
            <a:ext cx="1409398" cy="1630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CA3D29C5-2513-E17A-610D-896C477DDA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97" y="385148"/>
            <a:ext cx="615697" cy="1494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FED8E2A4-7A74-A0DD-19F3-3F1F10A1405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35" y="3899361"/>
            <a:ext cx="696165" cy="1622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5BD4DD26-D3D6-CDBD-B6D3-203E5E70714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564" y="416581"/>
            <a:ext cx="1026568" cy="1500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79937287-7D24-D2CC-8F79-36027BAF393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45" y="4319729"/>
            <a:ext cx="1083871" cy="1545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B5048860-5DB7-1EA1-A4D6-CBD0AD1F5A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40" y="4985035"/>
            <a:ext cx="1235052" cy="1514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F5FD70A2-605F-3081-FA9B-A99DF8EB6C6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22" y="749694"/>
            <a:ext cx="1026568" cy="1505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Afbeelding 64">
            <a:extLst>
              <a:ext uri="{FF2B5EF4-FFF2-40B4-BE49-F238E27FC236}">
                <a16:creationId xmlns:a16="http://schemas.microsoft.com/office/drawing/2014/main" id="{95D7FEA4-484B-5AF3-C1AD-68BE1212E26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454" y="307471"/>
            <a:ext cx="1083871" cy="1545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484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5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25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25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250"/>
                            </p:stCondLst>
                            <p:childTnLst>
                              <p:par>
                                <p:cTn id="1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750"/>
                            </p:stCondLst>
                            <p:childTnLst>
                              <p:par>
                                <p:cTn id="1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5BCB7F18-6CFF-0C4C-3174-C84B8B8E1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00" y="1249352"/>
            <a:ext cx="4621183" cy="462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2794C864-7CD5-E44F-5AFE-70AF3D2BC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44" y="2201610"/>
            <a:ext cx="1923293" cy="1885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1E25304-A006-BA93-D98C-D8D410547B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556" y="323509"/>
            <a:ext cx="6361792" cy="6172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08333F2D-B3B0-FFF7-728A-84782364A2C7}"/>
              </a:ext>
            </a:extLst>
          </p:cNvPr>
          <p:cNvSpPr txBox="1"/>
          <p:nvPr/>
        </p:nvSpPr>
        <p:spPr>
          <a:xfrm>
            <a:off x="1319524" y="1582340"/>
            <a:ext cx="28048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FFFBA8"/>
                </a:solidFill>
              </a:rPr>
              <a:t>L</a:t>
            </a:r>
            <a:r>
              <a:rPr lang="nl-NL" sz="2800" b="0" i="0" dirty="0">
                <a:solidFill>
                  <a:srgbClr val="FFFBA8"/>
                </a:solidFill>
                <a:effectLst/>
              </a:rPr>
              <a:t>eef en beleef je christen zijn</a:t>
            </a:r>
            <a:r>
              <a:rPr lang="nl-NL" sz="2800" b="1" i="0" dirty="0">
                <a:solidFill>
                  <a:srgbClr val="FFFBA8"/>
                </a:solidFill>
                <a:effectLst/>
              </a:rPr>
              <a:t> </a:t>
            </a:r>
          </a:p>
          <a:p>
            <a:r>
              <a:rPr lang="nl-NL" sz="2800" b="0" i="0" dirty="0">
                <a:solidFill>
                  <a:srgbClr val="FFFBA8"/>
                </a:solidFill>
                <a:effectLst/>
              </a:rPr>
              <a:t>in en buiten de kerk, de figuren staan zowel gericht op de kerk als op de wereld daarbuiten. </a:t>
            </a:r>
            <a:endParaRPr lang="nl-NL" sz="2800" dirty="0">
              <a:solidFill>
                <a:srgbClr val="FFFB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04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8C1834A9-7BBF-3A75-2EC4-B8A8A513AAEF}"/>
              </a:ext>
            </a:extLst>
          </p:cNvPr>
          <p:cNvSpPr txBox="1"/>
          <p:nvPr/>
        </p:nvSpPr>
        <p:spPr>
          <a:xfrm>
            <a:off x="1209673" y="1143312"/>
            <a:ext cx="48863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500" dirty="0">
                <a:ln w="38100">
                  <a:solidFill>
                    <a:schemeClr val="tx1"/>
                  </a:solidFill>
                </a:ln>
                <a:solidFill>
                  <a:srgbClr val="FFFBA8"/>
                </a:solidFill>
                <a:latin typeface="Harlow Solid Italic" panose="04030604020F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Wees tot zegen waar je ook bent</a:t>
            </a:r>
          </a:p>
          <a:p>
            <a:endParaRPr lang="nl-NL" dirty="0">
              <a:latin typeface="Harlow Solid Italic" panose="04030604020F02020D02" pitchFamily="82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FA892F2-9A21-D3F9-262B-430A2FD40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95" y="1143312"/>
            <a:ext cx="4422047" cy="4334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527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61</Words>
  <Application>Microsoft Office PowerPoint</Application>
  <PresentationFormat>Breedbeeld</PresentationFormat>
  <Paragraphs>16</Paragraphs>
  <Slides>5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Harlow Solid Italic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Carole van Dueren den Hollander-Heming</dc:creator>
  <cp:lastModifiedBy>Carole van Dueren den Hollander-Heming</cp:lastModifiedBy>
  <cp:revision>30</cp:revision>
  <dcterms:created xsi:type="dcterms:W3CDTF">2023-04-19T22:27:46Z</dcterms:created>
  <dcterms:modified xsi:type="dcterms:W3CDTF">2023-04-24T11:47:36Z</dcterms:modified>
</cp:coreProperties>
</file>