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08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8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14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63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56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244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07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38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5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435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48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09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79178"/>
            <a:ext cx="7726455" cy="7726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56" y="2365355"/>
            <a:ext cx="6186488" cy="111869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6635"/>
            <a:ext cx="6858000" cy="563442"/>
          </a:xfrm>
        </p:spPr>
        <p:txBody>
          <a:bodyPr>
            <a:noAutofit/>
          </a:bodyPr>
          <a:lstStyle/>
          <a:p>
            <a:r>
              <a:rPr lang="nl-NL" sz="36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24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(8)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3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434227"/>
            <a:ext cx="7726455" cy="77264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0807F96-A19B-446B-BD2E-5DEBA702D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3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7291923-9BB4-4724-B373-005B86C7D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3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337F17-B0A4-494A-8D94-578F8FF4F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866" y="3717612"/>
            <a:ext cx="6966269" cy="32968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7500" y="2985235"/>
            <a:ext cx="3969000" cy="625253"/>
          </a:xfrm>
        </p:spPr>
        <p:txBody>
          <a:bodyPr>
            <a:noAutofit/>
          </a:bodyPr>
          <a:lstStyle/>
          <a:p>
            <a:r>
              <a:rPr lang="nl-NL" sz="49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  <a:t>God opent voorgoed de toekomst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8181A78-902C-4081-9F4E-50031669F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3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10486 L 0 -0.08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15</Words>
  <Application>Microsoft Office PowerPoint</Application>
  <PresentationFormat>Diavoorstelling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God opent voorgoed de toekomst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11</cp:revision>
  <dcterms:created xsi:type="dcterms:W3CDTF">2023-01-02T13:18:42Z</dcterms:created>
  <dcterms:modified xsi:type="dcterms:W3CDTF">2023-01-03T15:10:17Z</dcterms:modified>
</cp:coreProperties>
</file>