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58" r:id="rId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27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055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24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314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218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13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37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76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09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690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109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3-1-2023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604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2" y="-379179"/>
            <a:ext cx="7726455" cy="77264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8756" y="2365355"/>
            <a:ext cx="6186488" cy="111869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6635"/>
            <a:ext cx="6858000" cy="563442"/>
          </a:xfrm>
        </p:spPr>
        <p:txBody>
          <a:bodyPr>
            <a:noAutofit/>
          </a:bodyPr>
          <a:lstStyle/>
          <a:p>
            <a:r>
              <a:rPr lang="nl-NL" sz="36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24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(7)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80227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F304994-BFA5-453D-9B67-023B15151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18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773" y="-378241"/>
            <a:ext cx="7726455" cy="772645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6FE8A98-765F-4DE2-B7F2-DE5FB19F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896" y="3428999"/>
            <a:ext cx="3427847" cy="625253"/>
          </a:xfrm>
        </p:spPr>
        <p:txBody>
          <a:bodyPr>
            <a:noAutofit/>
          </a:bodyPr>
          <a:lstStyle/>
          <a:p>
            <a:r>
              <a:rPr lang="nl-NL" sz="4050" b="1" spc="-113">
                <a:solidFill>
                  <a:schemeClr val="bg1"/>
                </a:solidFill>
                <a:latin typeface="Trebuchet MS" panose="020B0603020202020204" pitchFamily="34" charset="0"/>
              </a:rPr>
              <a:t>gehoorzaam op weg naar de vrijheid</a:t>
            </a:r>
            <a:endParaRPr lang="nl-NL" sz="4050" b="1" spc="-113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6511" y="1359660"/>
            <a:ext cx="3333722" cy="4138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F60C309-E9E6-4E02-9E2D-172CE3BD6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7" y="6237674"/>
            <a:ext cx="500155" cy="2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</TotalTime>
  <Words>16</Words>
  <Application>Microsoft Office PowerPoint</Application>
  <PresentationFormat>Diavoorstelling (4:3)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gehoorzaam op weg naar de vrijheid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9</cp:revision>
  <dcterms:created xsi:type="dcterms:W3CDTF">2023-01-02T13:18:42Z</dcterms:created>
  <dcterms:modified xsi:type="dcterms:W3CDTF">2023-01-03T15:01:12Z</dcterms:modified>
</cp:coreProperties>
</file>