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(6)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63" y="3453523"/>
            <a:ext cx="4570462" cy="833670"/>
          </a:xfrm>
        </p:spPr>
        <p:txBody>
          <a:bodyPr>
            <a:noAutofit/>
          </a:bodyPr>
          <a:lstStyle/>
          <a:p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zonder God is er geen leven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681" y="669879"/>
            <a:ext cx="4444962" cy="5518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zonder God is er geen leven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8</cp:revision>
  <dcterms:created xsi:type="dcterms:W3CDTF">2023-01-02T13:18:42Z</dcterms:created>
  <dcterms:modified xsi:type="dcterms:W3CDTF">2023-01-02T15:16:04Z</dcterms:modified>
</cp:coreProperties>
</file>