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(5)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3" y="3453523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farao buigt niet voor God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681" y="669073"/>
            <a:ext cx="4444962" cy="5519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farao buigt niet voor God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7</cp:revision>
  <dcterms:created xsi:type="dcterms:W3CDTF">2023-01-02T13:18:42Z</dcterms:created>
  <dcterms:modified xsi:type="dcterms:W3CDTF">2023-01-02T15:18:30Z</dcterms:modified>
</cp:coreProperties>
</file>