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044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20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28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97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87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22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912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21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08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80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95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11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79178"/>
            <a:ext cx="7726455" cy="7726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56" y="2365355"/>
            <a:ext cx="6186488" cy="111869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22246"/>
            <a:ext cx="6858000" cy="512220"/>
          </a:xfrm>
        </p:spPr>
        <p:txBody>
          <a:bodyPr>
            <a:noAutofit/>
          </a:bodyPr>
          <a:lstStyle/>
          <a:p>
            <a:r>
              <a:rPr lang="nl-NL" sz="36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24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(4)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5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A1EC92-57F0-4B59-B6A5-D29E1F789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5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BB214F0-5691-49E1-88FC-A8B5ACCE4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5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7" y="3447392"/>
            <a:ext cx="3427847" cy="625253"/>
          </a:xfrm>
        </p:spPr>
        <p:txBody>
          <a:bodyPr>
            <a:noAutofit/>
          </a:bodyPr>
          <a:lstStyle/>
          <a:p>
            <a:r>
              <a:rPr lang="nl-NL" sz="40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  <a:t>aangewezen door God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024" y="1359055"/>
            <a:ext cx="3334695" cy="413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35AD27-CD2A-4D82-9716-297C148C3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5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13</Words>
  <Application>Microsoft Office PowerPoint</Application>
  <PresentationFormat>Diavoorstelling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aangewezen door God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8</cp:revision>
  <dcterms:created xsi:type="dcterms:W3CDTF">2023-01-02T13:18:42Z</dcterms:created>
  <dcterms:modified xsi:type="dcterms:W3CDTF">2023-01-03T14:50:28Z</dcterms:modified>
</cp:coreProperties>
</file>