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0" r:id="rId4"/>
    <p:sldId id="258" r:id="rId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9BE01E-94F0-4CAF-A964-4AB79776E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94B895B-4881-4713-A231-A146AC12B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7D67B1C-92D3-4D0D-8EC7-C73EA0587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ACD4AB3-86F3-44FA-AE83-3DFCB211D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22A42C3-4CFB-47E3-8A05-45AEE2507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1905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24E5DE-96A6-4ED2-ADC0-72D951F8F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BA89D4B-DDE4-42EB-8BB8-66BD780758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BDDE84-1ECF-4FB8-A222-58AD7E297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2BD1C9C-074E-4070-90C6-9B3CDA0A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8C0A40-51AF-478E-ABEE-397C5687F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325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0519840-9A62-4316-9175-6822677597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5EA73FD-307F-4655-A64D-37BC41D21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668CCD2-3657-482D-83B7-11206579E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20FF532-7196-43E4-B3B9-215ECD260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EB915EA-CDD7-4021-A433-61695A6D8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1909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D9CDF-42C6-4679-95A6-FCCC646A4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821EE2A-319A-4F86-8D8C-9F23F83C0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317B40-9EC3-45CB-A6D6-67153DF05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F776542-FF35-4166-9A67-D17A720A0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6B1E7E0-6356-4EC4-90EE-F4FC34F5E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5311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126EB4-248E-4802-9D31-D20C91BB1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6790C0-2263-499D-98D9-6DDD64DEE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1C16F5B-0909-4B2D-84C9-E1F758535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1C7698C-9123-470A-81C8-E4247C246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8E17B70-8B35-4D20-B339-8757D87C8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8118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40BAD5-1A8D-4065-BE9D-C237191F2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14A2375-B43D-4B29-911C-0DF4D4E4C5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45896DE-A6BD-42A5-94DC-97721176CE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13B1D4E-ED02-45B9-8DA9-17CBA41A0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2440A35-83B3-493F-A553-B5094830A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5A2DD5E-8CCF-47F5-97AA-92A3A1CF0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2714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8C2AFC-5736-49BF-ABFD-5F1C4231D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513C69E-738E-435A-BC24-D7497E14A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6231483-8F92-4314-A078-1F7C9FD2E5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56FBDE1-C0DE-4723-BFF1-D241264572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60B13C1-266D-473B-BD60-116225F481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7EC9099-3205-4A21-A626-E0E49E836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AF12C7E-8F83-4567-AAD6-39F339CB0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FC4E91D-8644-461C-B0C2-3E0C91805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1420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FB3B09-A19E-4509-8D08-AE35444DC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1906F9D-DCEE-47F4-BAED-16C518E23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7054D32-319C-4CE5-A260-18E06507E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F48373F-81CD-43E5-92FC-A234DF7DF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8519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CE41565-B5E7-45F2-9489-7F7B7415A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008F8A5-21CC-4153-91F2-6FD194AA9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7685949-15CF-4D4E-B2C8-CA041CB29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5779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CF2044-DE22-4951-B0EE-00D8BA471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2CB6BA-3892-4FD2-8BE4-3DBAD2086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027AFF4-B482-45F4-BEEF-E9B932553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8220CA9-2F8C-4190-A0B2-3408BCC33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E3E24F1-C624-4B0F-89BA-54F31ADB0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CFB9F7B-0AEA-4BC5-A433-443877909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1741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6E9FBE-7C0D-49DE-84C3-388BAC122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FE9E4D6-7846-48FD-97B5-3928CBBFA4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C236876-C617-46B2-A9B1-9A1C9D092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3982D23-DC5F-4BA4-A361-4A48BA643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71A1BAF-A8D3-4ED2-8505-A2B2FF4C0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205BDBC-57ED-4DF7-852B-9FD02B1A0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9816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accent2">
                <a:alpha val="34000"/>
                <a:lumMod val="99000"/>
              </a:schemeClr>
            </a:gs>
            <a:gs pos="43000">
              <a:schemeClr val="accent2">
                <a:lumMod val="40000"/>
                <a:lumOff val="60000"/>
                <a:alpha val="67000"/>
              </a:schemeClr>
            </a:gs>
            <a:gs pos="98000">
              <a:srgbClr val="FFC000">
                <a:lumMod val="10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589C24A-66D2-478E-A35E-0E9CEE157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9568262-4682-43C4-BBAD-1F05B6546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F805831-AA82-4ABA-A5AF-FC27131E6B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AC0674-9F96-492A-BDD4-00CF49AA00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E82E8A-94F7-48CB-9D20-BF23E9AC3C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4942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accent2">
                <a:lumMod val="99000"/>
                <a:alpha val="34000"/>
              </a:schemeClr>
            </a:gs>
            <a:gs pos="43000">
              <a:schemeClr val="accent2">
                <a:lumMod val="40000"/>
                <a:lumOff val="60000"/>
                <a:alpha val="67000"/>
              </a:schemeClr>
            </a:gs>
            <a:gs pos="98000">
              <a:srgbClr val="FFC000">
                <a:lumMod val="10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32419266-A2B9-40FB-895F-0BB3E11E48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0"/>
            <a:ext cx="12192000" cy="7785386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1F3DA03-FDE7-4669-97C6-544D1C4D41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6000" y="-367602"/>
            <a:ext cx="7740000" cy="774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4DAABB-C09F-4ED1-A00F-F7A2C729B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1675" y="2010806"/>
            <a:ext cx="8248650" cy="1491592"/>
          </a:xfrm>
        </p:spPr>
        <p:txBody>
          <a:bodyPr>
            <a:normAutofit/>
          </a:bodyPr>
          <a:lstStyle/>
          <a:p>
            <a:r>
              <a:rPr lang="nl-NL" sz="4800" dirty="0">
                <a:solidFill>
                  <a:srgbClr val="002060"/>
                </a:solidFill>
                <a:latin typeface="Maven Pro Black" pitchFamily="2" charset="0"/>
              </a:rPr>
              <a:t>GOD OPENT VOORGOED DE TOEKOMST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651755D-4BFB-4B5F-BDAD-23A16D10F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23188"/>
            <a:ext cx="9144000" cy="1209906"/>
          </a:xfrm>
        </p:spPr>
        <p:txBody>
          <a:bodyPr>
            <a:noAutofit/>
          </a:bodyPr>
          <a:lstStyle/>
          <a:p>
            <a:r>
              <a:rPr lang="nl-NL" sz="4800" b="1" dirty="0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PASEN 2023</a:t>
            </a:r>
          </a:p>
          <a:p>
            <a:r>
              <a:rPr lang="nl-NL" sz="32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(4)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62CC89F0-9DC4-4EE0-BDBE-3DAE10BFE6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5" y="6303041"/>
            <a:ext cx="666873" cy="31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3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EA8BFD27-684B-4FFA-878A-AB48BD8D09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-22335"/>
            <a:ext cx="12192000" cy="6880335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B8A2360-B1F4-4DAC-AEBC-9D77E626B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6000" y="-369000"/>
            <a:ext cx="7740000" cy="774000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F054CCB-3AE0-4522-BD8F-F12F845356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5" y="6303041"/>
            <a:ext cx="666873" cy="31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6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EA8BFD27-684B-4FFA-878A-AB48BD8D09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-22335"/>
            <a:ext cx="12192000" cy="6880335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B8A2360-B1F4-4DAC-AEBC-9D77E626B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6000" y="-369000"/>
            <a:ext cx="7740000" cy="774000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F054CCB-3AE0-4522-BD8F-F12F845356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5" y="6303041"/>
            <a:ext cx="666873" cy="31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18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69CB3350-222F-4F4D-9138-DD28D1D2D1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-22335"/>
            <a:ext cx="12192000" cy="6880335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4DAABB-C09F-4ED1-A00F-F7A2C729B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9863" y="3453523"/>
            <a:ext cx="4570462" cy="833670"/>
          </a:xfrm>
        </p:spPr>
        <p:txBody>
          <a:bodyPr>
            <a:noAutofit/>
          </a:bodyPr>
          <a:lstStyle/>
          <a:p>
            <a:r>
              <a:rPr lang="nl-NL" sz="5400" b="1" spc="-150" dirty="0">
                <a:solidFill>
                  <a:schemeClr val="bg1"/>
                </a:solidFill>
                <a:latin typeface="Trebuchet MS" panose="020B0603020202020204" pitchFamily="34" charset="0"/>
              </a:rPr>
              <a:t>aangewezen door God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AF220F3-9D26-45EC-8314-CE4B3F3CD1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8032" y="669073"/>
            <a:ext cx="4446260" cy="55198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80170E4-FB31-411E-96BE-06C0AB9522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5" y="6303041"/>
            <a:ext cx="666873" cy="31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1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13</Words>
  <Application>Microsoft Office PowerPoint</Application>
  <PresentationFormat>Breedbeeld</PresentationFormat>
  <Paragraphs>4</Paragraphs>
  <Slides>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Maven Pro Black</vt:lpstr>
      <vt:lpstr>Segoe Print</vt:lpstr>
      <vt:lpstr>Trebuchet MS</vt:lpstr>
      <vt:lpstr>Kantoorthema</vt:lpstr>
      <vt:lpstr>GOD OPENT VOORGOED DE TOEKOMST</vt:lpstr>
      <vt:lpstr>PowerPoint-presentatie</vt:lpstr>
      <vt:lpstr>PowerPoint-presentatie</vt:lpstr>
      <vt:lpstr>aangewezen door God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OPENT VOORGOED DE TOEKOMST</dc:title>
  <dc:creator>Els Hogendoorn</dc:creator>
  <cp:lastModifiedBy>Els Hogendoorn</cp:lastModifiedBy>
  <cp:revision>7</cp:revision>
  <dcterms:created xsi:type="dcterms:W3CDTF">2023-01-02T13:18:42Z</dcterms:created>
  <dcterms:modified xsi:type="dcterms:W3CDTF">2023-01-02T15:17:54Z</dcterms:modified>
</cp:coreProperties>
</file>