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2" r:id="rId4"/>
    <p:sldId id="258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43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960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4728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272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0238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3095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2042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0872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5124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6243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5648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4993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4000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2">
                <a:lumMod val="99000"/>
                <a:alpha val="34000"/>
              </a:schemeClr>
            </a:gs>
            <a:gs pos="43000">
              <a:schemeClr val="accent2">
                <a:lumMod val="40000"/>
                <a:lumOff val="60000"/>
                <a:alpha val="67000"/>
              </a:schemeClr>
            </a:gs>
            <a:gs pos="98000">
              <a:srgbClr val="FFC000">
                <a:lumMod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32419266-A2B9-40FB-895F-0BB3E11E48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1F3DA03-FDE7-4669-97C6-544D1C4D41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773" y="-379178"/>
            <a:ext cx="7726455" cy="772645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4DAABB-C09F-4ED1-A00F-F7A2C729B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8756" y="2365355"/>
            <a:ext cx="6186488" cy="1118694"/>
          </a:xfrm>
        </p:spPr>
        <p:txBody>
          <a:bodyPr>
            <a:normAutofit/>
          </a:bodyPr>
          <a:lstStyle/>
          <a:p>
            <a:r>
              <a:rPr lang="nl-NL" sz="3600" dirty="0">
                <a:solidFill>
                  <a:srgbClr val="002060"/>
                </a:solidFill>
                <a:latin typeface="Maven Pro Black" pitchFamily="2" charset="0"/>
              </a:rPr>
              <a:t>GOD OPENT VOORGOED DE TOEKOMST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651755D-4BFB-4B5F-BDAD-23A16D10F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196635"/>
            <a:ext cx="6858000" cy="563442"/>
          </a:xfrm>
        </p:spPr>
        <p:txBody>
          <a:bodyPr>
            <a:noAutofit/>
          </a:bodyPr>
          <a:lstStyle/>
          <a:p>
            <a:r>
              <a:rPr lang="nl-NL" sz="3600" b="1" dirty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PASEN 2023</a:t>
            </a:r>
          </a:p>
          <a:p>
            <a:r>
              <a:rPr lang="nl-NL" sz="24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(3)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2CC89F0-9DC4-4EE0-BDBE-3DAE10BFE6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7" y="6247004"/>
            <a:ext cx="500155" cy="2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3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EA8BFD27-684B-4FFA-878A-AB48BD8D0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B8A2360-B1F4-4DAC-AEBC-9D77E626B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773" y="-380227"/>
            <a:ext cx="7726455" cy="772645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653D8E0-DDD1-462D-8B30-AE4D578300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7" y="6247004"/>
            <a:ext cx="500155" cy="2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6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EA8BFD27-684B-4FFA-878A-AB48BD8D0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B8A2360-B1F4-4DAC-AEBC-9D77E626B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773" y="-387572"/>
            <a:ext cx="7726455" cy="772645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17E2F8E-EEF4-4590-B772-A9E917AAC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7" y="6247004"/>
            <a:ext cx="500155" cy="2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00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69CB3350-222F-4F4D-9138-DD28D1D2D1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4DAABB-C09F-4ED1-A00F-F7A2C729B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897" y="3447392"/>
            <a:ext cx="3427847" cy="625253"/>
          </a:xfrm>
        </p:spPr>
        <p:txBody>
          <a:bodyPr>
            <a:noAutofit/>
          </a:bodyPr>
          <a:lstStyle/>
          <a:p>
            <a:r>
              <a:rPr lang="nl-NL" sz="4050" b="1" spc="-113" dirty="0">
                <a:solidFill>
                  <a:schemeClr val="bg1"/>
                </a:solidFill>
                <a:latin typeface="Trebuchet MS" panose="020B0603020202020204" pitchFamily="34" charset="0"/>
              </a:rPr>
              <a:t>Gods weg volgen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AF220F3-9D26-45EC-8314-CE4B3F3CD1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6024" y="1359055"/>
            <a:ext cx="3334695" cy="4139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356AD12-C37F-4866-93B9-5B50A41655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7" y="6247004"/>
            <a:ext cx="500155" cy="2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1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</TotalTime>
  <Words>13</Words>
  <Application>Microsoft Office PowerPoint</Application>
  <PresentationFormat>Diavoorstelling (4:3)</PresentationFormat>
  <Paragraphs>4</Paragraphs>
  <Slides>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Maven Pro Black</vt:lpstr>
      <vt:lpstr>Segoe Print</vt:lpstr>
      <vt:lpstr>Trebuchet MS</vt:lpstr>
      <vt:lpstr>Kantoorthema</vt:lpstr>
      <vt:lpstr>GOD OPENT VOORGOED DE TOEKOMST</vt:lpstr>
      <vt:lpstr>PowerPoint-presentatie</vt:lpstr>
      <vt:lpstr>PowerPoint-presentatie</vt:lpstr>
      <vt:lpstr>Gods weg volgen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OPENT VOORGOED DE TOEKOMST</dc:title>
  <dc:creator>Els Hogendoorn</dc:creator>
  <cp:lastModifiedBy>Els Hogendoorn</cp:lastModifiedBy>
  <cp:revision>10</cp:revision>
  <dcterms:created xsi:type="dcterms:W3CDTF">2023-01-02T13:18:42Z</dcterms:created>
  <dcterms:modified xsi:type="dcterms:W3CDTF">2023-01-03T14:51:30Z</dcterms:modified>
</cp:coreProperties>
</file>