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3526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2709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323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95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4049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894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8676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550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654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412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0896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95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lumMod val="99000"/>
                <a:alpha val="34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32419266-A2B9-40FB-895F-0BB3E11E4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F3DA03-FDE7-4669-97C6-544D1C4D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79178"/>
            <a:ext cx="7726455" cy="77264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756" y="2365355"/>
            <a:ext cx="6186488" cy="1118694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Maven Pro Black" pitchFamily="2" charset="0"/>
              </a:rPr>
              <a:t>GOD OPENT VOORGOED DE TOEKOMST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51755D-4BFB-4B5F-BDAD-23A16D10F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96635"/>
            <a:ext cx="6858000" cy="563442"/>
          </a:xfrm>
        </p:spPr>
        <p:txBody>
          <a:bodyPr>
            <a:noAutofit/>
          </a:bodyPr>
          <a:lstStyle/>
          <a:p>
            <a:r>
              <a:rPr lang="nl-NL" sz="36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PASEN 2023</a:t>
            </a:r>
          </a:p>
          <a:p>
            <a:r>
              <a:rPr lang="nl-NL" sz="24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(1)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2CC89F0-9DC4-4EE0-BDBE-3DAE10BFE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47004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80227"/>
            <a:ext cx="7726455" cy="77264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4D564A1-F0C2-4A2B-A249-6244CC0BE6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47004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0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69CB3350-222F-4F4D-9138-DD28D1D2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897" y="3447392"/>
            <a:ext cx="3427847" cy="625253"/>
          </a:xfrm>
        </p:spPr>
        <p:txBody>
          <a:bodyPr>
            <a:noAutofit/>
          </a:bodyPr>
          <a:lstStyle/>
          <a:p>
            <a:r>
              <a:rPr lang="nl-NL" sz="4050" b="1" spc="-113" dirty="0">
                <a:solidFill>
                  <a:schemeClr val="bg1"/>
                </a:solidFill>
                <a:latin typeface="Trebuchet MS" panose="020B0603020202020204" pitchFamily="34" charset="0"/>
              </a:rPr>
              <a:t>slaaf zijn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F220F3-9D26-45EC-8314-CE4B3F3CD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6024" y="1359055"/>
            <a:ext cx="3334695" cy="4139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A238311-84D4-44D3-86F1-38BF00D05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47004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</TotalTime>
  <Words>12</Words>
  <Application>Microsoft Office PowerPoint</Application>
  <PresentationFormat>Diavoorstelling (4:3)</PresentationFormat>
  <Paragraphs>4</Paragraphs>
  <Slides>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Maven Pro Black</vt:lpstr>
      <vt:lpstr>Segoe Print</vt:lpstr>
      <vt:lpstr>Trebuchet MS</vt:lpstr>
      <vt:lpstr>Kantoorthema</vt:lpstr>
      <vt:lpstr>GOD OPENT VOORGOED DE TOEKOMST</vt:lpstr>
      <vt:lpstr>PowerPoint-presentatie</vt:lpstr>
      <vt:lpstr>slaaf zijn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OPENT VOORGOED DE TOEKOMST</dc:title>
  <dc:creator>Els Hogendoorn</dc:creator>
  <cp:lastModifiedBy>Els Hogendoorn</cp:lastModifiedBy>
  <cp:revision>11</cp:revision>
  <dcterms:created xsi:type="dcterms:W3CDTF">2023-01-02T13:18:42Z</dcterms:created>
  <dcterms:modified xsi:type="dcterms:W3CDTF">2023-01-03T14:50:58Z</dcterms:modified>
</cp:coreProperties>
</file>