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58" y="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BE01E-94F0-4CAF-A964-4AB79776E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4B895B-4881-4713-A231-A146AC12B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D67B1C-92D3-4D0D-8EC7-C73EA058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CD4AB3-86F3-44FA-AE83-3DFCB21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2A42C3-4CFB-47E3-8A05-45AEE250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90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4E5DE-96A6-4ED2-ADC0-72D951F8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A89D4B-DDE4-42EB-8BB8-66BD78075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BDDE84-1ECF-4FB8-A222-58AD7E29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BD1C9C-074E-4070-90C6-9B3CDA0A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8C0A40-51AF-478E-ABEE-397C5687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25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0519840-9A62-4316-9175-682267759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EA73FD-307F-4655-A64D-37BC41D21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68CCD2-3657-482D-83B7-11206579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0FF532-7196-43E4-B3B9-215ECD26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B915EA-CDD7-4021-A433-61695A6D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90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D9CDF-42C6-4679-95A6-FCCC646A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21EE2A-319A-4F86-8D8C-9F23F83C0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317B40-9EC3-45CB-A6D6-67153DF0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76542-FF35-4166-9A67-D17A720A0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B1E7E0-6356-4EC4-90EE-F4FC34F5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31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26EB4-248E-4802-9D31-D20C91BB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6790C0-2263-499D-98D9-6DDD64DEE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C16F5B-0909-4B2D-84C9-E1F75853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C7698C-9123-470A-81C8-E4247C24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E17B70-8B35-4D20-B339-8757D87C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11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0BAD5-1A8D-4065-BE9D-C237191F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4A2375-B43D-4B29-911C-0DF4D4E4C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5896DE-A6BD-42A5-94DC-97721176C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3B1D4E-ED02-45B9-8DA9-17CBA41A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440A35-83B3-493F-A553-B5094830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A2DD5E-8CCF-47F5-97AA-92A3A1CF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71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C2AFC-5736-49BF-ABFD-5F1C4231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13C69E-738E-435A-BC24-D7497E14A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231483-8F92-4314-A078-1F7C9FD2E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6FBDE1-C0DE-4723-BFF1-D24126457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0B13C1-266D-473B-BD60-116225F48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7EC9099-3205-4A21-A626-E0E49E8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F12C7E-8F83-4567-AAD6-39F339CB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C4E91D-8644-461C-B0C2-3E0C9180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42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B3B09-A19E-4509-8D08-AE35444D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1906F9D-DCEE-47F4-BAED-16C518E23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054D32-319C-4CE5-A260-18E06507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48373F-81CD-43E5-92FC-A234DF7D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5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E41565-B5E7-45F2-9489-7F7B7415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008F8A5-21CC-4153-91F2-6FD194AA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685949-15CF-4D4E-B2C8-CA041CB2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77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F2044-DE22-4951-B0EE-00D8BA47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2CB6BA-3892-4FD2-8BE4-3DBAD2086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27AFF4-B482-45F4-BEEF-E9B932553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220CA9-2F8C-4190-A0B2-3408BCC3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3E24F1-C624-4B0F-89BA-54F31AD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FB9F7B-0AEA-4BC5-A433-44387790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7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E9FBE-7C0D-49DE-84C3-388BAC12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FE9E4D6-7846-48FD-97B5-3928CBBFA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236876-C617-46B2-A9B1-9A1C9D092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982D23-DC5F-4BA4-A361-4A48BA64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1A1BAF-A8D3-4ED2-8505-A2B2FF4C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05BDBC-57ED-4DF7-852B-9FD02B1A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81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alpha val="34000"/>
                <a:lumMod val="99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589C24A-66D2-478E-A35E-0E9CEE15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568262-4682-43C4-BBAD-1F05B654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805831-AA82-4ABA-A5AF-FC27131E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AC0674-9F96-492A-BDD4-00CF49AA0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E82E8A-94F7-48CB-9D20-BF23E9AC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94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7785386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7602"/>
            <a:ext cx="7740000" cy="77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1675" y="2010806"/>
            <a:ext cx="8248650" cy="1491592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3188"/>
            <a:ext cx="9144000" cy="1209906"/>
          </a:xfrm>
        </p:spPr>
        <p:txBody>
          <a:bodyPr>
            <a:noAutofit/>
          </a:bodyPr>
          <a:lstStyle/>
          <a:p>
            <a:r>
              <a:rPr lang="nl-NL" sz="48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32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(1)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0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863" y="3453523"/>
            <a:ext cx="4570462" cy="833670"/>
          </a:xfrm>
        </p:spPr>
        <p:txBody>
          <a:bodyPr>
            <a:noAutofit/>
          </a:bodyPr>
          <a:lstStyle/>
          <a:p>
            <a:r>
              <a:rPr lang="nl-NL" sz="5400" b="1" spc="-150" dirty="0">
                <a:solidFill>
                  <a:schemeClr val="bg1"/>
                </a:solidFill>
                <a:latin typeface="Trebuchet MS" panose="020B0603020202020204" pitchFamily="34" charset="0"/>
              </a:rPr>
              <a:t>slaaf zijn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8032" y="669073"/>
            <a:ext cx="4446260" cy="5519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80170E4-FB31-411E-96BE-06C0AB95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12</Words>
  <Application>Microsoft Office PowerPoint</Application>
  <PresentationFormat>Breedbeeld</PresentationFormat>
  <Paragraphs>4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slaaf zijn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9</cp:revision>
  <dcterms:created xsi:type="dcterms:W3CDTF">2023-01-02T13:18:42Z</dcterms:created>
  <dcterms:modified xsi:type="dcterms:W3CDTF">2023-01-02T14:50:41Z</dcterms:modified>
</cp:coreProperties>
</file>