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9" r:id="rId3"/>
    <p:sldId id="280" r:id="rId4"/>
    <p:sldId id="281" r:id="rId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5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0EC8B-CD4F-45CC-8A54-B5ED97B21B13}" v="21" dt="2021-03-27T21:31:59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74" y="102"/>
      </p:cViewPr>
      <p:guideLst>
        <p:guide orient="horz" pos="4042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41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83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24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0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84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10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3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7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79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83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67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41799" y="3814763"/>
            <a:ext cx="4995333" cy="1655762"/>
          </a:xfrm>
        </p:spPr>
        <p:txBody>
          <a:bodyPr>
            <a:normAutofit/>
          </a:bodyPr>
          <a:lstStyle/>
          <a:p>
            <a:r>
              <a:rPr lang="nl-NL" sz="2300" spc="300" dirty="0">
                <a:solidFill>
                  <a:srgbClr val="C00000"/>
                </a:solidFill>
              </a:rPr>
              <a:t>Pinksterproject 2021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370" r="25321" b="13827"/>
          <a:stretch/>
        </p:blipFill>
        <p:spPr>
          <a:xfrm>
            <a:off x="112296" y="40050"/>
            <a:ext cx="1150130" cy="677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ndertitel 2"/>
          <p:cNvSpPr txBox="1">
            <a:spLocks/>
          </p:cNvSpPr>
          <p:nvPr/>
        </p:nvSpPr>
        <p:spPr>
          <a:xfrm>
            <a:off x="6800183" y="601050"/>
            <a:ext cx="2840565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rgbClr val="002060"/>
                </a:solidFill>
              </a:rPr>
              <a:t>23 mei 2021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AE25F584-A46A-4237-8658-068C77A4B7EF}"/>
              </a:ext>
            </a:extLst>
          </p:cNvPr>
          <p:cNvSpPr txBox="1">
            <a:spLocks/>
          </p:cNvSpPr>
          <p:nvPr/>
        </p:nvSpPr>
        <p:spPr>
          <a:xfrm>
            <a:off x="4241799" y="3814763"/>
            <a:ext cx="499533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300" spc="300">
                <a:solidFill>
                  <a:srgbClr val="C00000"/>
                </a:solidFill>
              </a:rPr>
              <a:t>Pinksterproject 2021</a:t>
            </a:r>
            <a:endParaRPr lang="nl-NL" sz="2300" spc="300" dirty="0">
              <a:solidFill>
                <a:srgbClr val="C00000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4311B2-D253-4296-974E-D722E4EC1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14117"/>
          <a:stretch/>
        </p:blipFill>
        <p:spPr>
          <a:xfrm>
            <a:off x="2039628" y="1885476"/>
            <a:ext cx="6382477" cy="23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0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r="2664"/>
          <a:stretch/>
        </p:blipFill>
        <p:spPr>
          <a:xfrm>
            <a:off x="4376765" y="339544"/>
            <a:ext cx="4205850" cy="60842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5"/>
          <a:stretch/>
        </p:blipFill>
        <p:spPr>
          <a:xfrm>
            <a:off x="4383553" y="322216"/>
            <a:ext cx="4220697" cy="60869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6" r="15276"/>
          <a:stretch/>
        </p:blipFill>
        <p:spPr>
          <a:xfrm>
            <a:off x="4376765" y="329384"/>
            <a:ext cx="4227485" cy="60872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1601" r="54760" b="-1601"/>
          <a:stretch/>
        </p:blipFill>
        <p:spPr>
          <a:xfrm>
            <a:off x="149855" y="1155728"/>
            <a:ext cx="4335060" cy="52782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DBAF203-39D7-475B-87C6-2086A3544E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r="15330"/>
          <a:stretch/>
        </p:blipFill>
        <p:spPr>
          <a:xfrm>
            <a:off x="4390341" y="328005"/>
            <a:ext cx="4220697" cy="608696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413202-8786-4B9F-8FDE-1992A5611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405188" y="322216"/>
            <a:ext cx="4205850" cy="60842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C6008D-1AF6-497E-B9DE-598256C6CE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378704" y="331948"/>
            <a:ext cx="4205850" cy="6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1" t="456" r="-462" b="1055"/>
          <a:stretch/>
        </p:blipFill>
        <p:spPr>
          <a:xfrm rot="16200000">
            <a:off x="1205266" y="-1093463"/>
            <a:ext cx="6845270" cy="903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ndertitel 2"/>
          <p:cNvSpPr txBox="1">
            <a:spLocks/>
          </p:cNvSpPr>
          <p:nvPr/>
        </p:nvSpPr>
        <p:spPr>
          <a:xfrm>
            <a:off x="5909734" y="424974"/>
            <a:ext cx="4005605" cy="6587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spc="300" dirty="0">
                <a:solidFill>
                  <a:schemeClr val="bg1"/>
                </a:solidFill>
              </a:rPr>
              <a:t>Handelingen 2:1-4 </a:t>
            </a:r>
          </a:p>
          <a:p>
            <a:pPr marL="0" indent="0">
              <a:buNone/>
            </a:pPr>
            <a:r>
              <a:rPr lang="nl-NL" sz="2000" spc="300" dirty="0">
                <a:solidFill>
                  <a:schemeClr val="bg1"/>
                </a:solidFill>
              </a:rPr>
              <a:t>22-24 en 37-40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111813-A0E7-499F-A719-752830432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r="58482" b="-19"/>
          <a:stretch/>
        </p:blipFill>
        <p:spPr>
          <a:xfrm>
            <a:off x="-253958" y="1083733"/>
            <a:ext cx="4335060" cy="52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5099877"/>
            <a:ext cx="2524292" cy="11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12</Words>
  <Application>Microsoft Office PowerPoint</Application>
  <PresentationFormat>Diavoorstelling (4:3)</PresentationFormat>
  <Paragraphs>5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beloof vreugde</dc:title>
  <dc:creator>Berkey</dc:creator>
  <cp:lastModifiedBy>R. Blaas</cp:lastModifiedBy>
  <cp:revision>18</cp:revision>
  <dcterms:created xsi:type="dcterms:W3CDTF">2020-03-11T17:41:16Z</dcterms:created>
  <dcterms:modified xsi:type="dcterms:W3CDTF">2021-03-27T21:33:15Z</dcterms:modified>
</cp:coreProperties>
</file>