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73" r:id="rId3"/>
    <p:sldId id="275" r:id="rId4"/>
    <p:sldId id="281" r:id="rId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52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3795A-B051-492D-957A-D580B1C80EDA}" v="1" dt="2021-03-27T21:29:00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584" y="762"/>
      </p:cViewPr>
      <p:guideLst>
        <p:guide orient="horz" pos="4042"/>
        <p:guide pos="52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. Blaas" userId="a0053e51-2a85-4be2-bc73-9eba6fdb467a" providerId="ADAL" clId="{8FF3795A-B051-492D-957A-D580B1C80EDA}"/>
    <pc:docChg chg="modSld">
      <pc:chgData name="R. Blaas" userId="a0053e51-2a85-4be2-bc73-9eba6fdb467a" providerId="ADAL" clId="{8FF3795A-B051-492D-957A-D580B1C80EDA}" dt="2021-03-27T21:29:00.354" v="0" actId="14826"/>
      <pc:docMkLst>
        <pc:docMk/>
      </pc:docMkLst>
      <pc:sldChg chg="modSp">
        <pc:chgData name="R. Blaas" userId="a0053e51-2a85-4be2-bc73-9eba6fdb467a" providerId="ADAL" clId="{8FF3795A-B051-492D-957A-D580B1C80EDA}" dt="2021-03-27T21:29:00.354" v="0" actId="14826"/>
        <pc:sldMkLst>
          <pc:docMk/>
          <pc:sldMk cId="3732428840" sldId="275"/>
        </pc:sldMkLst>
        <pc:picChg chg="mod">
          <ac:chgData name="R. Blaas" userId="a0053e51-2a85-4be2-bc73-9eba6fdb467a" providerId="ADAL" clId="{8FF3795A-B051-492D-957A-D580B1C80EDA}" dt="2021-03-27T21:29:00.354" v="0" actId="14826"/>
          <ac:picMkLst>
            <pc:docMk/>
            <pc:sldMk cId="3732428840" sldId="275"/>
            <ac:picMk id="9" creationId="{B7431B83-D493-49BE-B7C6-BE2AD7CE027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41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83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24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00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84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10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37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78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79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83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67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F78F-CBD5-4875-BE01-7FC2F63F36D8}" type="datetimeFigureOut">
              <a:rPr lang="nl-NL" smtClean="0"/>
              <a:t>27-3-2021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41799" y="3814763"/>
            <a:ext cx="4995333" cy="1655762"/>
          </a:xfrm>
        </p:spPr>
        <p:txBody>
          <a:bodyPr>
            <a:normAutofit/>
          </a:bodyPr>
          <a:lstStyle/>
          <a:p>
            <a:r>
              <a:rPr lang="nl-NL" sz="2300" spc="300" dirty="0">
                <a:solidFill>
                  <a:srgbClr val="C00000"/>
                </a:solidFill>
              </a:rPr>
              <a:t>Pinksterproject 2021</a:t>
            </a:r>
          </a:p>
        </p:txBody>
      </p:sp>
      <p:sp>
        <p:nvSpPr>
          <p:cNvPr id="9" name="Ondertitel 2"/>
          <p:cNvSpPr txBox="1">
            <a:spLocks/>
          </p:cNvSpPr>
          <p:nvPr/>
        </p:nvSpPr>
        <p:spPr>
          <a:xfrm>
            <a:off x="6826551" y="637093"/>
            <a:ext cx="2840565" cy="562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spc="300" dirty="0">
                <a:solidFill>
                  <a:srgbClr val="002060"/>
                </a:solidFill>
              </a:rPr>
              <a:t>16 mei 2021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2577" r="24018" b="83563"/>
          <a:stretch/>
        </p:blipFill>
        <p:spPr>
          <a:xfrm rot="16200000">
            <a:off x="-2811377" y="2779295"/>
            <a:ext cx="6890084" cy="126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2FFF1269-E42C-43E0-9DBC-7CCD707D420B}"/>
              </a:ext>
            </a:extLst>
          </p:cNvPr>
          <p:cNvSpPr txBox="1">
            <a:spLocks/>
          </p:cNvSpPr>
          <p:nvPr/>
        </p:nvSpPr>
        <p:spPr>
          <a:xfrm>
            <a:off x="4241799" y="3814763"/>
            <a:ext cx="499533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300" spc="300">
                <a:solidFill>
                  <a:srgbClr val="C00000"/>
                </a:solidFill>
              </a:rPr>
              <a:t>Pinksterproject 2021</a:t>
            </a:r>
            <a:endParaRPr lang="nl-NL" sz="2300" spc="300" dirty="0">
              <a:solidFill>
                <a:srgbClr val="C00000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8CCDDF-3826-49C0-9D11-BD40EFDBF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b="14117"/>
          <a:stretch/>
        </p:blipFill>
        <p:spPr>
          <a:xfrm>
            <a:off x="2039628" y="1885476"/>
            <a:ext cx="6382477" cy="23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" r="2664"/>
          <a:stretch/>
        </p:blipFill>
        <p:spPr>
          <a:xfrm>
            <a:off x="4376765" y="339544"/>
            <a:ext cx="4205850" cy="608429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r="15330"/>
          <a:stretch/>
        </p:blipFill>
        <p:spPr>
          <a:xfrm>
            <a:off x="4383553" y="322216"/>
            <a:ext cx="4220697" cy="608696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A1134DA-87A0-40B0-9F84-373F504E7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0253" y="1460729"/>
            <a:ext cx="9647611" cy="48770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23B26BA-0848-4275-8ACC-3270C170B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/>
        </p:blipFill>
        <p:spPr>
          <a:xfrm>
            <a:off x="4405188" y="332210"/>
            <a:ext cx="4205850" cy="60842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BBE2968-BCB7-4176-AB62-5DFA265FB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/>
        </p:blipFill>
        <p:spPr>
          <a:xfrm>
            <a:off x="4400696" y="323546"/>
            <a:ext cx="4205850" cy="60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-202736" y="2053388"/>
            <a:ext cx="4739981" cy="44676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spc="300" dirty="0">
                <a:solidFill>
                  <a:schemeClr val="bg1"/>
                </a:solidFill>
                <a:latin typeface="Cookie" panose="02000000000000000000" pitchFamily="2" charset="0"/>
              </a:rPr>
              <a:t> </a:t>
            </a:r>
            <a:r>
              <a:rPr lang="nl-NL" sz="9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</a:rPr>
              <a:t>Ik beloof </a:t>
            </a:r>
          </a:p>
          <a:p>
            <a:pPr algn="ctr"/>
            <a:r>
              <a:rPr lang="nl-NL" sz="9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</a:rPr>
              <a:t>eeuwig</a:t>
            </a:r>
          </a:p>
          <a:p>
            <a:pPr algn="ctr"/>
            <a:r>
              <a:rPr lang="nl-NL" sz="9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</a:rPr>
              <a:t>leven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1" r="6433" b="-176"/>
          <a:stretch/>
        </p:blipFill>
        <p:spPr>
          <a:xfrm rot="16200000">
            <a:off x="1134980" y="-1167064"/>
            <a:ext cx="6890084" cy="916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ndertitel 2"/>
          <p:cNvSpPr txBox="1">
            <a:spLocks/>
          </p:cNvSpPr>
          <p:nvPr/>
        </p:nvSpPr>
        <p:spPr>
          <a:xfrm>
            <a:off x="6368716" y="513368"/>
            <a:ext cx="3666050" cy="562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spc="300" dirty="0">
                <a:solidFill>
                  <a:schemeClr val="bg1"/>
                </a:solidFill>
              </a:rPr>
              <a:t>Johannes 17: 1-13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7431B83-D493-49BE-B7C6-BE2AD7CE0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0253" y="1460729"/>
            <a:ext cx="9647611" cy="48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21" y="5080827"/>
            <a:ext cx="2524292" cy="11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</TotalTime>
  <Words>16</Words>
  <Application>Microsoft Office PowerPoint</Application>
  <PresentationFormat>Diavoorstelling (4:3)</PresentationFormat>
  <Paragraphs>7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Cookie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beloof vreugde</dc:title>
  <dc:creator>Berkey</dc:creator>
  <cp:lastModifiedBy>R. Blaas</cp:lastModifiedBy>
  <cp:revision>19</cp:revision>
  <dcterms:created xsi:type="dcterms:W3CDTF">2020-03-11T17:41:16Z</dcterms:created>
  <dcterms:modified xsi:type="dcterms:W3CDTF">2021-03-27T21:29:08Z</dcterms:modified>
</cp:coreProperties>
</file>