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1" r:id="rId3"/>
    <p:sldId id="267" r:id="rId4"/>
    <p:sldId id="276" r:id="rId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2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0B3F75-1B98-4195-BBAC-17BBB0C33F6D}" v="5" dt="2021-03-27T21:19:13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90" y="78"/>
      </p:cViewPr>
      <p:guideLst>
        <p:guide orient="horz" pos="2137"/>
        <p:guide pos="52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 Blaas" userId="a0053e51-2a85-4be2-bc73-9eba6fdb467a" providerId="ADAL" clId="{900B3F75-1B98-4195-BBAC-17BBB0C33F6D}"/>
    <pc:docChg chg="modSld">
      <pc:chgData name="R. Blaas" userId="a0053e51-2a85-4be2-bc73-9eba6fdb467a" providerId="ADAL" clId="{900B3F75-1B98-4195-BBAC-17BBB0C33F6D}" dt="2021-03-27T21:20:32.251" v="6" actId="1076"/>
      <pc:docMkLst>
        <pc:docMk/>
      </pc:docMkLst>
      <pc:sldChg chg="modSp">
        <pc:chgData name="R. Blaas" userId="a0053e51-2a85-4be2-bc73-9eba6fdb467a" providerId="ADAL" clId="{900B3F75-1B98-4195-BBAC-17BBB0C33F6D}" dt="2021-03-27T21:19:13.003" v="4"/>
        <pc:sldMkLst>
          <pc:docMk/>
          <pc:sldMk cId="959768060" sldId="267"/>
        </pc:sldMkLst>
        <pc:picChg chg="mod">
          <ac:chgData name="R. Blaas" userId="a0053e51-2a85-4be2-bc73-9eba6fdb467a" providerId="ADAL" clId="{900B3F75-1B98-4195-BBAC-17BBB0C33F6D}" dt="2021-03-27T21:19:13.003" v="4"/>
          <ac:picMkLst>
            <pc:docMk/>
            <pc:sldMk cId="959768060" sldId="267"/>
            <ac:picMk id="7" creationId="{65D7A208-F841-4042-8359-37FA49E8EA94}"/>
          </ac:picMkLst>
        </pc:picChg>
      </pc:sldChg>
      <pc:sldChg chg="modSp mod">
        <pc:chgData name="R. Blaas" userId="a0053e51-2a85-4be2-bc73-9eba6fdb467a" providerId="ADAL" clId="{900B3F75-1B98-4195-BBAC-17BBB0C33F6D}" dt="2021-03-27T21:20:32.251" v="6" actId="1076"/>
        <pc:sldMkLst>
          <pc:docMk/>
          <pc:sldMk cId="3982147974" sldId="271"/>
        </pc:sldMkLst>
        <pc:picChg chg="mod">
          <ac:chgData name="R. Blaas" userId="a0053e51-2a85-4be2-bc73-9eba6fdb467a" providerId="ADAL" clId="{900B3F75-1B98-4195-BBAC-17BBB0C33F6D}" dt="2021-03-27T21:18:58.546" v="2"/>
          <ac:picMkLst>
            <pc:docMk/>
            <pc:sldMk cId="3982147974" sldId="271"/>
            <ac:picMk id="3" creationId="{16DF0B16-71A4-403E-9949-8961BF856308}"/>
          </ac:picMkLst>
        </pc:picChg>
        <pc:picChg chg="mod">
          <ac:chgData name="R. Blaas" userId="a0053e51-2a85-4be2-bc73-9eba6fdb467a" providerId="ADAL" clId="{900B3F75-1B98-4195-BBAC-17BBB0C33F6D}" dt="2021-03-27T21:20:32.251" v="6" actId="1076"/>
          <ac:picMkLst>
            <pc:docMk/>
            <pc:sldMk cId="3982147974" sldId="271"/>
            <ac:picMk id="4" creationId="{2096DDAC-28D3-4DD6-BEAB-D810D77AC8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41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83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24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0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84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10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37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78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79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83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67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41799" y="3814763"/>
            <a:ext cx="4995333" cy="1655762"/>
          </a:xfrm>
        </p:spPr>
        <p:txBody>
          <a:bodyPr>
            <a:normAutofit/>
          </a:bodyPr>
          <a:lstStyle/>
          <a:p>
            <a:r>
              <a:rPr lang="nl-NL" sz="2300" spc="300" dirty="0">
                <a:solidFill>
                  <a:srgbClr val="C00000"/>
                </a:solidFill>
              </a:rPr>
              <a:t>Pinksterproject 2021</a:t>
            </a:r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6809134" y="515172"/>
            <a:ext cx="2840565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spc="300" dirty="0">
                <a:solidFill>
                  <a:srgbClr val="002060"/>
                </a:solidFill>
              </a:rPr>
              <a:t>13 mei 2021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36114" r="85247" b="14053"/>
          <a:stretch/>
        </p:blipFill>
        <p:spPr>
          <a:xfrm>
            <a:off x="0" y="-49093"/>
            <a:ext cx="1395663" cy="690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6393DF2-420A-485C-A8D1-C05E5C75B785}"/>
              </a:ext>
            </a:extLst>
          </p:cNvPr>
          <p:cNvSpPr txBox="1">
            <a:spLocks/>
          </p:cNvSpPr>
          <p:nvPr/>
        </p:nvSpPr>
        <p:spPr>
          <a:xfrm>
            <a:off x="4241799" y="3814763"/>
            <a:ext cx="499533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300" spc="300">
                <a:solidFill>
                  <a:srgbClr val="C00000"/>
                </a:solidFill>
              </a:rPr>
              <a:t>Pinksterproject 2021</a:t>
            </a:r>
            <a:endParaRPr lang="nl-NL" sz="2300" spc="300" dirty="0">
              <a:solidFill>
                <a:srgbClr val="C0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2193EE6-6FA6-49E7-B083-075A1A2FA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b="14117"/>
          <a:stretch/>
        </p:blipFill>
        <p:spPr>
          <a:xfrm>
            <a:off x="2039628" y="1885476"/>
            <a:ext cx="6382477" cy="23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376765" y="339544"/>
            <a:ext cx="4205850" cy="6084299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6DF0B16-71A4-403E-9949-8961BF856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2554675"/>
            <a:ext cx="9144000" cy="46224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096DDAC-28D3-4DD6-BEAB-D810D77A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376765" y="339544"/>
            <a:ext cx="4205850" cy="6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36114" r="356" b="14053"/>
          <a:stretch/>
        </p:blipFill>
        <p:spPr>
          <a:xfrm>
            <a:off x="16042" y="42679"/>
            <a:ext cx="9095873" cy="679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ndertitel 2"/>
          <p:cNvSpPr txBox="1">
            <a:spLocks/>
          </p:cNvSpPr>
          <p:nvPr/>
        </p:nvSpPr>
        <p:spPr>
          <a:xfrm>
            <a:off x="6250166" y="513368"/>
            <a:ext cx="3784600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spc="300" dirty="0">
                <a:solidFill>
                  <a:schemeClr val="bg1"/>
                </a:solidFill>
              </a:rPr>
              <a:t>Johannes 16: 16-24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5D7A208-F841-4042-8359-37FA49E8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2554675"/>
            <a:ext cx="9144000" cy="46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21" y="5099877"/>
            <a:ext cx="2524292" cy="11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11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beloof vreugde</dc:title>
  <dc:creator>Berkey</dc:creator>
  <cp:lastModifiedBy>R. Blaas</cp:lastModifiedBy>
  <cp:revision>19</cp:revision>
  <dcterms:created xsi:type="dcterms:W3CDTF">2020-03-11T17:41:16Z</dcterms:created>
  <dcterms:modified xsi:type="dcterms:W3CDTF">2021-03-27T21:20:51Z</dcterms:modified>
</cp:coreProperties>
</file>