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71" r:id="rId3"/>
    <p:sldId id="267" r:id="rId4"/>
    <p:sldId id="276" r:id="rId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523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10364B-67FB-4E2E-8CE3-4E8B4E79BDCA}" v="23" dt="2021-03-21T16:04:57.2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686" y="762"/>
      </p:cViewPr>
      <p:guideLst>
        <p:guide orient="horz" pos="2137"/>
        <p:guide pos="523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. Blaas" userId="a0053e51-2a85-4be2-bc73-9eba6fdb467a" providerId="ADAL" clId="{EA10364B-67FB-4E2E-8CE3-4E8B4E79BDCA}"/>
    <pc:docChg chg="undo custSel addSld delSld modSld">
      <pc:chgData name="R. Blaas" userId="a0053e51-2a85-4be2-bc73-9eba6fdb467a" providerId="ADAL" clId="{EA10364B-67FB-4E2E-8CE3-4E8B4E79BDCA}" dt="2021-03-21T16:04:57.295" v="130" actId="14826"/>
      <pc:docMkLst>
        <pc:docMk/>
      </pc:docMkLst>
      <pc:sldChg chg="addSp delSp modSp mod">
        <pc:chgData name="R. Blaas" userId="a0053e51-2a85-4be2-bc73-9eba6fdb467a" providerId="ADAL" clId="{EA10364B-67FB-4E2E-8CE3-4E8B4E79BDCA}" dt="2021-03-21T16:04:57.295" v="130" actId="14826"/>
        <pc:sldMkLst>
          <pc:docMk/>
          <pc:sldMk cId="959768060" sldId="267"/>
        </pc:sldMkLst>
        <pc:spChg chg="mod">
          <ac:chgData name="R. Blaas" userId="a0053e51-2a85-4be2-bc73-9eba6fdb467a" providerId="ADAL" clId="{EA10364B-67FB-4E2E-8CE3-4E8B4E79BDCA}" dt="2021-03-21T15:54:16.550" v="125" actId="1076"/>
          <ac:spMkLst>
            <pc:docMk/>
            <pc:sldMk cId="959768060" sldId="267"/>
            <ac:spMk id="8" creationId="{00000000-0000-0000-0000-000000000000}"/>
          </ac:spMkLst>
        </pc:spChg>
        <pc:picChg chg="mod modCrop">
          <ac:chgData name="R. Blaas" userId="a0053e51-2a85-4be2-bc73-9eba6fdb467a" providerId="ADAL" clId="{EA10364B-67FB-4E2E-8CE3-4E8B4E79BDCA}" dt="2021-03-21T15:53:43.235" v="122" actId="18131"/>
          <ac:picMkLst>
            <pc:docMk/>
            <pc:sldMk cId="959768060" sldId="267"/>
            <ac:picMk id="5" creationId="{00000000-0000-0000-0000-000000000000}"/>
          </ac:picMkLst>
        </pc:picChg>
        <pc:picChg chg="del">
          <ac:chgData name="R. Blaas" userId="a0053e51-2a85-4be2-bc73-9eba6fdb467a" providerId="ADAL" clId="{EA10364B-67FB-4E2E-8CE3-4E8B4E79BDCA}" dt="2021-03-21T15:08:30.146" v="6" actId="478"/>
          <ac:picMkLst>
            <pc:docMk/>
            <pc:sldMk cId="959768060" sldId="267"/>
            <ac:picMk id="6" creationId="{00000000-0000-0000-0000-000000000000}"/>
          </ac:picMkLst>
        </pc:picChg>
        <pc:picChg chg="add del mod">
          <ac:chgData name="R. Blaas" userId="a0053e51-2a85-4be2-bc73-9eba6fdb467a" providerId="ADAL" clId="{EA10364B-67FB-4E2E-8CE3-4E8B4E79BDCA}" dt="2021-03-21T15:46:42.477" v="107" actId="478"/>
          <ac:picMkLst>
            <pc:docMk/>
            <pc:sldMk cId="959768060" sldId="267"/>
            <ac:picMk id="7" creationId="{7EC09B1E-3A2E-4FE0-A310-94F93D75B539}"/>
          </ac:picMkLst>
        </pc:picChg>
        <pc:picChg chg="add del mod">
          <ac:chgData name="R. Blaas" userId="a0053e51-2a85-4be2-bc73-9eba6fdb467a" providerId="ADAL" clId="{EA10364B-67FB-4E2E-8CE3-4E8B4E79BDCA}" dt="2021-03-21T16:03:31.600" v="128" actId="478"/>
          <ac:picMkLst>
            <pc:docMk/>
            <pc:sldMk cId="959768060" sldId="267"/>
            <ac:picMk id="9" creationId="{11BD431A-48AD-4B0A-93E5-5583F3A036A5}"/>
          </ac:picMkLst>
        </pc:picChg>
        <pc:picChg chg="add mod">
          <ac:chgData name="R. Blaas" userId="a0053e51-2a85-4be2-bc73-9eba6fdb467a" providerId="ADAL" clId="{EA10364B-67FB-4E2E-8CE3-4E8B4E79BDCA}" dt="2021-03-21T16:04:57.295" v="130" actId="14826"/>
          <ac:picMkLst>
            <pc:docMk/>
            <pc:sldMk cId="959768060" sldId="267"/>
            <ac:picMk id="10" creationId="{BC2DC967-4EB8-45EB-A4E1-972D398D98DA}"/>
          </ac:picMkLst>
        </pc:picChg>
      </pc:sldChg>
      <pc:sldChg chg="addSp delSp modSp mod">
        <pc:chgData name="R. Blaas" userId="a0053e51-2a85-4be2-bc73-9eba6fdb467a" providerId="ADAL" clId="{EA10364B-67FB-4E2E-8CE3-4E8B4E79BDCA}" dt="2021-03-21T15:46:58.780" v="111" actId="962"/>
        <pc:sldMkLst>
          <pc:docMk/>
          <pc:sldMk cId="3982147974" sldId="271"/>
        </pc:sldMkLst>
        <pc:picChg chg="add del mod">
          <ac:chgData name="R. Blaas" userId="a0053e51-2a85-4be2-bc73-9eba6fdb467a" providerId="ADAL" clId="{EA10364B-67FB-4E2E-8CE3-4E8B4E79BDCA}" dt="2021-03-21T15:42:18.298" v="98" actId="478"/>
          <ac:picMkLst>
            <pc:docMk/>
            <pc:sldMk cId="3982147974" sldId="271"/>
            <ac:picMk id="3" creationId="{E34C9B5B-BD62-4AEF-87EE-354312F799F0}"/>
          </ac:picMkLst>
        </pc:picChg>
        <pc:picChg chg="add del mod">
          <ac:chgData name="R. Blaas" userId="a0053e51-2a85-4be2-bc73-9eba6fdb467a" providerId="ADAL" clId="{EA10364B-67FB-4E2E-8CE3-4E8B4E79BDCA}" dt="2021-03-21T15:46:36.801" v="106" actId="478"/>
          <ac:picMkLst>
            <pc:docMk/>
            <pc:sldMk cId="3982147974" sldId="271"/>
            <ac:picMk id="5" creationId="{E77D21D9-7DB3-43E2-99D1-36454AAE4B48}"/>
          </ac:picMkLst>
        </pc:picChg>
        <pc:picChg chg="del">
          <ac:chgData name="R. Blaas" userId="a0053e51-2a85-4be2-bc73-9eba6fdb467a" providerId="ADAL" clId="{EA10364B-67FB-4E2E-8CE3-4E8B4E79BDCA}" dt="2021-03-21T15:08:24.017" v="5" actId="478"/>
          <ac:picMkLst>
            <pc:docMk/>
            <pc:sldMk cId="3982147974" sldId="271"/>
            <ac:picMk id="6" creationId="{00000000-0000-0000-0000-000000000000}"/>
          </ac:picMkLst>
        </pc:picChg>
        <pc:picChg chg="mod">
          <ac:chgData name="R. Blaas" userId="a0053e51-2a85-4be2-bc73-9eba6fdb467a" providerId="ADAL" clId="{EA10364B-67FB-4E2E-8CE3-4E8B4E79BDCA}" dt="2021-03-21T15:08:18.156" v="4"/>
          <ac:picMkLst>
            <pc:docMk/>
            <pc:sldMk cId="3982147974" sldId="271"/>
            <ac:picMk id="8" creationId="{00000000-0000-0000-0000-000000000000}"/>
          </ac:picMkLst>
        </pc:picChg>
        <pc:picChg chg="add mod">
          <ac:chgData name="R. Blaas" userId="a0053e51-2a85-4be2-bc73-9eba6fdb467a" providerId="ADAL" clId="{EA10364B-67FB-4E2E-8CE3-4E8B4E79BDCA}" dt="2021-03-21T15:46:58.780" v="111" actId="962"/>
          <ac:picMkLst>
            <pc:docMk/>
            <pc:sldMk cId="3982147974" sldId="271"/>
            <ac:picMk id="9" creationId="{AEAF5790-D766-48F3-A554-A639A51E9636}"/>
          </ac:picMkLst>
        </pc:picChg>
      </pc:sldChg>
      <pc:sldChg chg="addSp delSp modSp mod">
        <pc:chgData name="R. Blaas" userId="a0053e51-2a85-4be2-bc73-9eba6fdb467a" providerId="ADAL" clId="{EA10364B-67FB-4E2E-8CE3-4E8B4E79BDCA}" dt="2021-03-21T15:55:12.117" v="127" actId="14100"/>
        <pc:sldMkLst>
          <pc:docMk/>
          <pc:sldMk cId="4078736883" sldId="272"/>
        </pc:sldMkLst>
        <pc:spChg chg="mod">
          <ac:chgData name="R. Blaas" userId="a0053e51-2a85-4be2-bc73-9eba6fdb467a" providerId="ADAL" clId="{EA10364B-67FB-4E2E-8CE3-4E8B4E79BDCA}" dt="2021-03-21T15:07:56.199" v="2" actId="20577"/>
          <ac:spMkLst>
            <pc:docMk/>
            <pc:sldMk cId="4078736883" sldId="272"/>
            <ac:spMk id="6" creationId="{00000000-0000-0000-0000-000000000000}"/>
          </ac:spMkLst>
        </pc:spChg>
        <pc:picChg chg="mod">
          <ac:chgData name="R. Blaas" userId="a0053e51-2a85-4be2-bc73-9eba6fdb467a" providerId="ADAL" clId="{EA10364B-67FB-4E2E-8CE3-4E8B4E79BDCA}" dt="2021-03-21T15:55:12.117" v="127" actId="14100"/>
          <ac:picMkLst>
            <pc:docMk/>
            <pc:sldMk cId="4078736883" sldId="272"/>
            <ac:picMk id="4" creationId="{00000000-0000-0000-0000-000000000000}"/>
          </ac:picMkLst>
        </pc:picChg>
        <pc:picChg chg="add mod">
          <ac:chgData name="R. Blaas" userId="a0053e51-2a85-4be2-bc73-9eba6fdb467a" providerId="ADAL" clId="{EA10364B-67FB-4E2E-8CE3-4E8B4E79BDCA}" dt="2021-03-21T15:19:24.649" v="89"/>
          <ac:picMkLst>
            <pc:docMk/>
            <pc:sldMk cId="4078736883" sldId="272"/>
            <ac:picMk id="7" creationId="{7BB63C5C-82F7-463D-BCE3-5B395CE48BB4}"/>
          </ac:picMkLst>
        </pc:picChg>
        <pc:picChg chg="del mod">
          <ac:chgData name="R. Blaas" userId="a0053e51-2a85-4be2-bc73-9eba6fdb467a" providerId="ADAL" clId="{EA10364B-67FB-4E2E-8CE3-4E8B4E79BDCA}" dt="2021-03-21T15:17:44.029" v="72" actId="478"/>
          <ac:picMkLst>
            <pc:docMk/>
            <pc:sldMk cId="4078736883" sldId="272"/>
            <ac:picMk id="8" creationId="{00000000-0000-0000-0000-000000000000}"/>
          </ac:picMkLst>
        </pc:picChg>
      </pc:sldChg>
      <pc:sldChg chg="addSp delSp modSp add del mod">
        <pc:chgData name="R. Blaas" userId="a0053e51-2a85-4be2-bc73-9eba6fdb467a" providerId="ADAL" clId="{EA10364B-67FB-4E2E-8CE3-4E8B4E79BDCA}" dt="2021-03-21T15:42:35.314" v="101" actId="47"/>
        <pc:sldMkLst>
          <pc:docMk/>
          <pc:sldMk cId="2878168426" sldId="277"/>
        </pc:sldMkLst>
        <pc:picChg chg="add del mod">
          <ac:chgData name="R. Blaas" userId="a0053e51-2a85-4be2-bc73-9eba6fdb467a" providerId="ADAL" clId="{EA10364B-67FB-4E2E-8CE3-4E8B4E79BDCA}" dt="2021-03-21T15:18:50.862" v="82" actId="478"/>
          <ac:picMkLst>
            <pc:docMk/>
            <pc:sldMk cId="2878168426" sldId="277"/>
            <ac:picMk id="4" creationId="{6CACA77C-ECAD-4FB6-B550-CC04F1030655}"/>
          </ac:picMkLst>
        </pc:picChg>
        <pc:picChg chg="mod modCrop">
          <ac:chgData name="R. Blaas" userId="a0053e51-2a85-4be2-bc73-9eba6fdb467a" providerId="ADAL" clId="{EA10364B-67FB-4E2E-8CE3-4E8B4E79BDCA}" dt="2021-03-21T15:19:07.497" v="88" actId="18131"/>
          <ac:picMkLst>
            <pc:docMk/>
            <pc:sldMk cId="2878168426" sldId="277"/>
            <ac:picMk id="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65416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5839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424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800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084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1109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7377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7844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5079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83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867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4F78F-CBD5-4875-BE01-7FC2F63F36D8}" type="datetimeFigureOut">
              <a:rPr lang="nl-NL" smtClean="0"/>
              <a:t>21-3-2021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2F9BF-D44E-4D59-B52B-BB127A1A41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962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241799" y="3814763"/>
            <a:ext cx="4995333" cy="1655762"/>
          </a:xfrm>
        </p:spPr>
        <p:txBody>
          <a:bodyPr>
            <a:normAutofit/>
          </a:bodyPr>
          <a:lstStyle/>
          <a:p>
            <a:r>
              <a:rPr lang="nl-NL" sz="2300" spc="300" dirty="0">
                <a:solidFill>
                  <a:srgbClr val="C00000"/>
                </a:solidFill>
              </a:rPr>
              <a:t>Pinksterproject 2021</a:t>
            </a:r>
          </a:p>
        </p:txBody>
      </p:sp>
      <p:sp>
        <p:nvSpPr>
          <p:cNvPr id="6" name="Ondertitel 2"/>
          <p:cNvSpPr txBox="1">
            <a:spLocks/>
          </p:cNvSpPr>
          <p:nvPr/>
        </p:nvSpPr>
        <p:spPr>
          <a:xfrm>
            <a:off x="6809134" y="515172"/>
            <a:ext cx="2840565" cy="562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spc="300" dirty="0">
                <a:solidFill>
                  <a:srgbClr val="002060"/>
                </a:solidFill>
              </a:rPr>
              <a:t>9 mei 2021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7" b="14117"/>
          <a:stretch/>
        </p:blipFill>
        <p:spPr>
          <a:xfrm>
            <a:off x="2039628" y="1885476"/>
            <a:ext cx="6382477" cy="231552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BB63C5C-82F7-463D-BCE3-5B395CE48B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t="1647" r="21969" b="80987"/>
          <a:stretch/>
        </p:blipFill>
        <p:spPr>
          <a:xfrm rot="5400000">
            <a:off x="-2502566" y="2731168"/>
            <a:ext cx="6689558" cy="139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7873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37" r="15437"/>
          <a:stretch/>
        </p:blipFill>
        <p:spPr>
          <a:xfrm>
            <a:off x="4376765" y="339544"/>
            <a:ext cx="4205850" cy="6084299"/>
          </a:xfrm>
          <a:prstGeom prst="rect">
            <a:avLst/>
          </a:prstGeom>
        </p:spPr>
      </p:pic>
      <p:pic>
        <p:nvPicPr>
          <p:cNvPr id="9" name="Afbeelding 8" descr="Afbeelding met tekst&#10;&#10;Automatisch gegenereerde beschrijving">
            <a:extLst>
              <a:ext uri="{FF2B5EF4-FFF2-40B4-BE49-F238E27FC236}">
                <a16:creationId xmlns:a16="http://schemas.microsoft.com/office/drawing/2014/main" id="{AEAF5790-D766-48F3-A554-A639A51E96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235" y="2874370"/>
            <a:ext cx="9144000" cy="46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4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9" r="21969"/>
          <a:stretch/>
        </p:blipFill>
        <p:spPr>
          <a:xfrm rot="5400000">
            <a:off x="1287381" y="-997920"/>
            <a:ext cx="6689558" cy="88778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ndertitel 2"/>
          <p:cNvSpPr txBox="1">
            <a:spLocks/>
          </p:cNvSpPr>
          <p:nvPr/>
        </p:nvSpPr>
        <p:spPr>
          <a:xfrm>
            <a:off x="423723" y="563913"/>
            <a:ext cx="3784600" cy="56250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sz="1600" b="1" spc="300" dirty="0"/>
              <a:t>2 Koningen2: 1-18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BC2DC967-4EB8-45EB-A4E1-972D398D9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95235" y="2874370"/>
            <a:ext cx="9143999" cy="462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6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621" y="5099877"/>
            <a:ext cx="2524292" cy="118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238</TotalTime>
  <Words>9</Words>
  <Application>Microsoft Office PowerPoint</Application>
  <PresentationFormat>Diavoorstelling (4:3)</PresentationFormat>
  <Paragraphs>3</Paragraphs>
  <Slides>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Ik beloof vreugde</dc:title>
  <dc:creator>Berkey</dc:creator>
  <cp:lastModifiedBy>R. Blaas</cp:lastModifiedBy>
  <cp:revision>18</cp:revision>
  <dcterms:created xsi:type="dcterms:W3CDTF">2020-03-11T17:41:16Z</dcterms:created>
  <dcterms:modified xsi:type="dcterms:W3CDTF">2021-03-21T16:05:26Z</dcterms:modified>
</cp:coreProperties>
</file>